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8"/>
  </p:notesMasterIdLst>
  <p:handoutMasterIdLst>
    <p:handoutMasterId r:id="rId119"/>
  </p:handoutMasterIdLst>
  <p:sldIdLst>
    <p:sldId id="274" r:id="rId2"/>
    <p:sldId id="972" r:id="rId3"/>
    <p:sldId id="1186" r:id="rId4"/>
    <p:sldId id="1187" r:id="rId5"/>
    <p:sldId id="1164" r:id="rId6"/>
    <p:sldId id="1166" r:id="rId7"/>
    <p:sldId id="1262" r:id="rId8"/>
    <p:sldId id="350" r:id="rId9"/>
    <p:sldId id="1090" r:id="rId10"/>
    <p:sldId id="1091" r:id="rId11"/>
    <p:sldId id="1092" r:id="rId12"/>
    <p:sldId id="358" r:id="rId13"/>
    <p:sldId id="354" r:id="rId14"/>
    <p:sldId id="359" r:id="rId15"/>
    <p:sldId id="356" r:id="rId16"/>
    <p:sldId id="357" r:id="rId17"/>
    <p:sldId id="355" r:id="rId18"/>
    <p:sldId id="360" r:id="rId19"/>
    <p:sldId id="952" r:id="rId20"/>
    <p:sldId id="362" r:id="rId21"/>
    <p:sldId id="1093" r:id="rId22"/>
    <p:sldId id="1094" r:id="rId23"/>
    <p:sldId id="387" r:id="rId24"/>
    <p:sldId id="414" r:id="rId25"/>
    <p:sldId id="1263" r:id="rId26"/>
    <p:sldId id="370" r:id="rId27"/>
    <p:sldId id="373" r:id="rId28"/>
    <p:sldId id="376" r:id="rId29"/>
    <p:sldId id="379" r:id="rId30"/>
    <p:sldId id="381" r:id="rId31"/>
    <p:sldId id="419" r:id="rId32"/>
    <p:sldId id="420" r:id="rId33"/>
    <p:sldId id="380" r:id="rId34"/>
    <p:sldId id="383" r:id="rId35"/>
    <p:sldId id="365" r:id="rId36"/>
    <p:sldId id="366" r:id="rId37"/>
    <p:sldId id="1193" r:id="rId38"/>
    <p:sldId id="1194" r:id="rId39"/>
    <p:sldId id="1199" r:id="rId40"/>
    <p:sldId id="1200" r:id="rId41"/>
    <p:sldId id="1201" r:id="rId42"/>
    <p:sldId id="1250" r:id="rId43"/>
    <p:sldId id="1202" r:id="rId44"/>
    <p:sldId id="1203" r:id="rId45"/>
    <p:sldId id="1204" r:id="rId46"/>
    <p:sldId id="1205" r:id="rId47"/>
    <p:sldId id="1206" r:id="rId48"/>
    <p:sldId id="1207" r:id="rId49"/>
    <p:sldId id="1208" r:id="rId50"/>
    <p:sldId id="1209" r:id="rId51"/>
    <p:sldId id="1210" r:id="rId52"/>
    <p:sldId id="1211" r:id="rId53"/>
    <p:sldId id="1212" r:id="rId54"/>
    <p:sldId id="1213" r:id="rId55"/>
    <p:sldId id="1214" r:id="rId56"/>
    <p:sldId id="1216" r:id="rId57"/>
    <p:sldId id="1217" r:id="rId58"/>
    <p:sldId id="1218" r:id="rId59"/>
    <p:sldId id="1220" r:id="rId60"/>
    <p:sldId id="1221" r:id="rId61"/>
    <p:sldId id="1222" r:id="rId62"/>
    <p:sldId id="1223" r:id="rId63"/>
    <p:sldId id="1224" r:id="rId64"/>
    <p:sldId id="1225" r:id="rId65"/>
    <p:sldId id="1226" r:id="rId66"/>
    <p:sldId id="1227" r:id="rId67"/>
    <p:sldId id="1228" r:id="rId68"/>
    <p:sldId id="1230" r:id="rId69"/>
    <p:sldId id="1229" r:id="rId70"/>
    <p:sldId id="1248" r:id="rId71"/>
    <p:sldId id="1249" r:id="rId72"/>
    <p:sldId id="1231" r:id="rId73"/>
    <p:sldId id="1232" r:id="rId74"/>
    <p:sldId id="1233" r:id="rId75"/>
    <p:sldId id="1234" r:id="rId76"/>
    <p:sldId id="1235" r:id="rId77"/>
    <p:sldId id="1236" r:id="rId78"/>
    <p:sldId id="1237" r:id="rId79"/>
    <p:sldId id="1238" r:id="rId80"/>
    <p:sldId id="1239" r:id="rId81"/>
    <p:sldId id="1240" r:id="rId82"/>
    <p:sldId id="1241" r:id="rId83"/>
    <p:sldId id="1242" r:id="rId84"/>
    <p:sldId id="1243" r:id="rId85"/>
    <p:sldId id="1244" r:id="rId86"/>
    <p:sldId id="1245" r:id="rId87"/>
    <p:sldId id="1246" r:id="rId88"/>
    <p:sldId id="1247" r:id="rId89"/>
    <p:sldId id="968" r:id="rId90"/>
    <p:sldId id="1095" r:id="rId91"/>
    <p:sldId id="1096" r:id="rId92"/>
    <p:sldId id="1097" r:id="rId93"/>
    <p:sldId id="1098" r:id="rId94"/>
    <p:sldId id="1099" r:id="rId95"/>
    <p:sldId id="1100" r:id="rId96"/>
    <p:sldId id="1101" r:id="rId97"/>
    <p:sldId id="1102" r:id="rId98"/>
    <p:sldId id="1103" r:id="rId99"/>
    <p:sldId id="1104" r:id="rId100"/>
    <p:sldId id="1105" r:id="rId101"/>
    <p:sldId id="1168" r:id="rId102"/>
    <p:sldId id="1257" r:id="rId103"/>
    <p:sldId id="1172" r:id="rId104"/>
    <p:sldId id="1258" r:id="rId105"/>
    <p:sldId id="1174" r:id="rId106"/>
    <p:sldId id="1259" r:id="rId107"/>
    <p:sldId id="1191" r:id="rId108"/>
    <p:sldId id="1260" r:id="rId109"/>
    <p:sldId id="1261" r:id="rId110"/>
    <p:sldId id="1256" r:id="rId111"/>
    <p:sldId id="1251" r:id="rId112"/>
    <p:sldId id="973" r:id="rId113"/>
    <p:sldId id="1192" r:id="rId114"/>
    <p:sldId id="1253" r:id="rId115"/>
    <p:sldId id="1254" r:id="rId116"/>
    <p:sldId id="1010" r:id="rId117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D3D9C-0C0A-4CF5-85FD-C46670FA5513}" v="187" dt="2022-07-07T13:24:46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128" Type="http://schemas.openxmlformats.org/officeDocument/2006/relationships/customXml" Target="../customXml/item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86D3D9C-0C0A-4CF5-85FD-C46670FA5513}"/>
    <pc:docChg chg="custSel modSld">
      <pc:chgData name="Biersach, David" userId="14a9feb0-85a7-4da4-be8a-c1e22b637acc" providerId="ADAL" clId="{286D3D9C-0C0A-4CF5-85FD-C46670FA5513}" dt="2022-07-07T13:24:46.645" v="419" actId="20577"/>
      <pc:docMkLst>
        <pc:docMk/>
      </pc:docMkLst>
      <pc:sldChg chg="modSp mod">
        <pc:chgData name="Biersach, David" userId="14a9feb0-85a7-4da4-be8a-c1e22b637acc" providerId="ADAL" clId="{286D3D9C-0C0A-4CF5-85FD-C46670FA5513}" dt="2022-07-06T03:20:56.750" v="50" actId="1076"/>
        <pc:sldMkLst>
          <pc:docMk/>
          <pc:sldMk cId="1240654747" sldId="374"/>
        </pc:sldMkLst>
        <pc:spChg chg="mod">
          <ac:chgData name="Biersach, David" userId="14a9feb0-85a7-4da4-be8a-c1e22b637acc" providerId="ADAL" clId="{286D3D9C-0C0A-4CF5-85FD-C46670FA5513}" dt="2022-07-06T03:20:51.465" v="49" actId="14100"/>
          <ac:spMkLst>
            <pc:docMk/>
            <pc:sldMk cId="1240654747" sldId="374"/>
            <ac:spMk id="3" creationId="{00000000-0000-0000-0000-000000000000}"/>
          </ac:spMkLst>
        </pc:spChg>
        <pc:picChg chg="mod">
          <ac:chgData name="Biersach, David" userId="14a9feb0-85a7-4da4-be8a-c1e22b637acc" providerId="ADAL" clId="{286D3D9C-0C0A-4CF5-85FD-C46670FA5513}" dt="2022-07-06T03:20:56.750" v="50" actId="1076"/>
          <ac:picMkLst>
            <pc:docMk/>
            <pc:sldMk cId="1240654747" sldId="374"/>
            <ac:picMk id="5" creationId="{00000000-0000-0000-0000-000000000000}"/>
          </ac:picMkLst>
        </pc:picChg>
      </pc:sldChg>
      <pc:sldChg chg="addSp modSp mod modAnim">
        <pc:chgData name="Biersach, David" userId="14a9feb0-85a7-4da4-be8a-c1e22b637acc" providerId="ADAL" clId="{286D3D9C-0C0A-4CF5-85FD-C46670FA5513}" dt="2022-07-06T03:31:48.272" v="122"/>
        <pc:sldMkLst>
          <pc:docMk/>
          <pc:sldMk cId="904112606" sldId="414"/>
        </pc:sldMkLst>
        <pc:spChg chg="mod">
          <ac:chgData name="Biersach, David" userId="14a9feb0-85a7-4da4-be8a-c1e22b637acc" providerId="ADAL" clId="{286D3D9C-0C0A-4CF5-85FD-C46670FA5513}" dt="2022-07-06T03:28:46.603" v="93" actId="1582"/>
          <ac:spMkLst>
            <pc:docMk/>
            <pc:sldMk cId="904112606" sldId="414"/>
            <ac:spMk id="5" creationId="{B47A94B1-CB87-9019-B7EC-1C75E96A006A}"/>
          </ac:spMkLst>
        </pc:spChg>
        <pc:spChg chg="add mod">
          <ac:chgData name="Biersach, David" userId="14a9feb0-85a7-4da4-be8a-c1e22b637acc" providerId="ADAL" clId="{286D3D9C-0C0A-4CF5-85FD-C46670FA5513}" dt="2022-07-06T03:29:08.499" v="97" actId="14100"/>
          <ac:spMkLst>
            <pc:docMk/>
            <pc:sldMk cId="904112606" sldId="414"/>
            <ac:spMk id="17" creationId="{3325297B-F5C4-73F1-7D2E-BAB8A8D192AE}"/>
          </ac:spMkLst>
        </pc:spChg>
        <pc:spChg chg="add mod">
          <ac:chgData name="Biersach, David" userId="14a9feb0-85a7-4da4-be8a-c1e22b637acc" providerId="ADAL" clId="{286D3D9C-0C0A-4CF5-85FD-C46670FA5513}" dt="2022-07-06T03:30:23.303" v="111" actId="14100"/>
          <ac:spMkLst>
            <pc:docMk/>
            <pc:sldMk cId="904112606" sldId="414"/>
            <ac:spMk id="18" creationId="{AA8C3C2E-9DA0-9154-6E2D-A02FE9B5BDA9}"/>
          </ac:spMkLst>
        </pc:spChg>
        <pc:cxnChg chg="add mod">
          <ac:chgData name="Biersach, David" userId="14a9feb0-85a7-4da4-be8a-c1e22b637acc" providerId="ADAL" clId="{286D3D9C-0C0A-4CF5-85FD-C46670FA5513}" dt="2022-07-06T03:30:51.725" v="115" actId="1582"/>
          <ac:cxnSpMkLst>
            <pc:docMk/>
            <pc:sldMk cId="904112606" sldId="414"/>
            <ac:cxnSpMk id="20" creationId="{E449A438-C5A9-E1F3-39F8-781C973E92D9}"/>
          </ac:cxnSpMkLst>
        </pc:cxnChg>
      </pc:sldChg>
      <pc:sldChg chg="addSp delSp modSp mod modAnim">
        <pc:chgData name="Biersach, David" userId="14a9feb0-85a7-4da4-be8a-c1e22b637acc" providerId="ADAL" clId="{286D3D9C-0C0A-4CF5-85FD-C46670FA5513}" dt="2022-07-06T03:26:55.351" v="92"/>
        <pc:sldMkLst>
          <pc:docMk/>
          <pc:sldMk cId="1866573581" sldId="952"/>
        </pc:sldMkLst>
        <pc:spChg chg="add mod">
          <ac:chgData name="Biersach, David" userId="14a9feb0-85a7-4da4-be8a-c1e22b637acc" providerId="ADAL" clId="{286D3D9C-0C0A-4CF5-85FD-C46670FA5513}" dt="2022-07-06T03:25:11.023" v="80" actId="2085"/>
          <ac:spMkLst>
            <pc:docMk/>
            <pc:sldMk cId="1866573581" sldId="952"/>
            <ac:spMk id="9" creationId="{3DCEC108-73D1-5260-677C-44151110A5D9}"/>
          </ac:spMkLst>
        </pc:spChg>
        <pc:spChg chg="add mod">
          <ac:chgData name="Biersach, David" userId="14a9feb0-85a7-4da4-be8a-c1e22b637acc" providerId="ADAL" clId="{286D3D9C-0C0A-4CF5-85FD-C46670FA5513}" dt="2022-07-06T03:26:31.818" v="89" actId="14100"/>
          <ac:spMkLst>
            <pc:docMk/>
            <pc:sldMk cId="1866573581" sldId="952"/>
            <ac:spMk id="41" creationId="{57A6E4E8-4485-564D-C1DD-49CFC67F6810}"/>
          </ac:spMkLst>
        </pc:spChg>
        <pc:cxnChg chg="add del mod">
          <ac:chgData name="Biersach, David" userId="14a9feb0-85a7-4da4-be8a-c1e22b637acc" providerId="ADAL" clId="{286D3D9C-0C0A-4CF5-85FD-C46670FA5513}" dt="2022-07-06T03:23:26.082" v="65" actId="478"/>
          <ac:cxnSpMkLst>
            <pc:docMk/>
            <pc:sldMk cId="1866573581" sldId="952"/>
            <ac:cxnSpMk id="27" creationId="{BFF6C3B0-1F80-20E5-E898-138790E15D48}"/>
          </ac:cxnSpMkLst>
        </pc:cxnChg>
        <pc:cxnChg chg="add mod">
          <ac:chgData name="Biersach, David" userId="14a9feb0-85a7-4da4-be8a-c1e22b637acc" providerId="ADAL" clId="{286D3D9C-0C0A-4CF5-85FD-C46670FA5513}" dt="2022-07-06T03:24:29.398" v="75" actId="14100"/>
          <ac:cxnSpMkLst>
            <pc:docMk/>
            <pc:sldMk cId="1866573581" sldId="952"/>
            <ac:cxnSpMk id="33" creationId="{AA4F52E9-34C1-7E0E-23A9-FE92722C3AFF}"/>
          </ac:cxnSpMkLst>
        </pc:cxnChg>
      </pc:sldChg>
      <pc:sldChg chg="modSp mod">
        <pc:chgData name="Biersach, David" userId="14a9feb0-85a7-4da4-be8a-c1e22b637acc" providerId="ADAL" clId="{286D3D9C-0C0A-4CF5-85FD-C46670FA5513}" dt="2022-07-06T03:06:17.531" v="1" actId="27636"/>
        <pc:sldMkLst>
          <pc:docMk/>
          <pc:sldMk cId="312976782" sldId="972"/>
        </pc:sldMkLst>
        <pc:spChg chg="mod">
          <ac:chgData name="Biersach, David" userId="14a9feb0-85a7-4da4-be8a-c1e22b637acc" providerId="ADAL" clId="{286D3D9C-0C0A-4CF5-85FD-C46670FA5513}" dt="2022-07-06T03:06:17.531" v="1" actId="27636"/>
          <ac:spMkLst>
            <pc:docMk/>
            <pc:sldMk cId="312976782" sldId="972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03:06:42.077" v="414" actId="20577"/>
        <pc:sldMkLst>
          <pc:docMk/>
          <pc:sldMk cId="3392887347" sldId="973"/>
        </pc:sldMkLst>
        <pc:spChg chg="mod">
          <ac:chgData name="Biersach, David" userId="14a9feb0-85a7-4da4-be8a-c1e22b637acc" providerId="ADAL" clId="{286D3D9C-0C0A-4CF5-85FD-C46670FA5513}" dt="2022-07-07T03:06:42.077" v="414" actId="20577"/>
          <ac:spMkLst>
            <pc:docMk/>
            <pc:sldMk cId="3392887347" sldId="973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13:24:46.645" v="419" actId="20577"/>
        <pc:sldMkLst>
          <pc:docMk/>
          <pc:sldMk cId="4017192833" sldId="1010"/>
        </pc:sldMkLst>
        <pc:spChg chg="mod">
          <ac:chgData name="Biersach, David" userId="14a9feb0-85a7-4da4-be8a-c1e22b637acc" providerId="ADAL" clId="{286D3D9C-0C0A-4CF5-85FD-C46670FA5513}" dt="2022-07-07T13:24:46.645" v="419" actId="20577"/>
          <ac:spMkLst>
            <pc:docMk/>
            <pc:sldMk cId="4017192833" sldId="1010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4:08.161" v="213" actId="1036"/>
        <pc:sldMkLst>
          <pc:docMk/>
          <pc:sldMk cId="2232479067" sldId="1100"/>
        </pc:sldMkLst>
        <pc:spChg chg="add mod">
          <ac:chgData name="Biersach, David" userId="14a9feb0-85a7-4da4-be8a-c1e22b637acc" providerId="ADAL" clId="{286D3D9C-0C0A-4CF5-85FD-C46670FA5513}" dt="2022-07-07T02:53:52.781" v="193" actId="1035"/>
          <ac:spMkLst>
            <pc:docMk/>
            <pc:sldMk cId="2232479067" sldId="1100"/>
            <ac:spMk id="58" creationId="{B3E32FD0-91B2-382C-9FC9-5DEB6E33E496}"/>
          </ac:spMkLst>
        </pc:spChg>
        <pc:spChg chg="add mod">
          <ac:chgData name="Biersach, David" userId="14a9feb0-85a7-4da4-be8a-c1e22b637acc" providerId="ADAL" clId="{286D3D9C-0C0A-4CF5-85FD-C46670FA5513}" dt="2022-07-07T02:53:47.651" v="191" actId="1036"/>
          <ac:spMkLst>
            <pc:docMk/>
            <pc:sldMk cId="2232479067" sldId="1100"/>
            <ac:spMk id="59" creationId="{F2F82096-EB26-B5C4-E6CE-50F60507418C}"/>
          </ac:spMkLst>
        </pc:spChg>
        <pc:spChg chg="add mod">
          <ac:chgData name="Biersach, David" userId="14a9feb0-85a7-4da4-be8a-c1e22b637acc" providerId="ADAL" clId="{286D3D9C-0C0A-4CF5-85FD-C46670FA5513}" dt="2022-07-07T02:54:01.759" v="201" actId="1036"/>
          <ac:spMkLst>
            <pc:docMk/>
            <pc:sldMk cId="2232479067" sldId="1100"/>
            <ac:spMk id="60" creationId="{0779617F-EB98-C795-A0A0-F6488C40C5B8}"/>
          </ac:spMkLst>
        </pc:spChg>
        <pc:spChg chg="add mod">
          <ac:chgData name="Biersach, David" userId="14a9feb0-85a7-4da4-be8a-c1e22b637acc" providerId="ADAL" clId="{286D3D9C-0C0A-4CF5-85FD-C46670FA5513}" dt="2022-07-07T02:54:08.161" v="213" actId="1036"/>
          <ac:spMkLst>
            <pc:docMk/>
            <pc:sldMk cId="2232479067" sldId="1100"/>
            <ac:spMk id="61" creationId="{A5FCD23D-E521-6640-C4E1-8E48519045EF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6:04.792" v="221"/>
        <pc:sldMkLst>
          <pc:docMk/>
          <pc:sldMk cId="740151171" sldId="1101"/>
        </pc:sldMkLst>
        <pc:spChg chg="add mod">
          <ac:chgData name="Biersach, David" userId="14a9feb0-85a7-4da4-be8a-c1e22b637acc" providerId="ADAL" clId="{286D3D9C-0C0A-4CF5-85FD-C46670FA5513}" dt="2022-07-07T02:55:44.521" v="217" actId="6549"/>
          <ac:spMkLst>
            <pc:docMk/>
            <pc:sldMk cId="740151171" sldId="1101"/>
            <ac:spMk id="16" creationId="{571B9061-07B1-029D-6725-E68005147088}"/>
          </ac:spMkLst>
        </pc:spChg>
        <pc:spChg chg="add mod">
          <ac:chgData name="Biersach, David" userId="14a9feb0-85a7-4da4-be8a-c1e22b637acc" providerId="ADAL" clId="{286D3D9C-0C0A-4CF5-85FD-C46670FA5513}" dt="2022-07-07T02:55:47.696" v="219" actId="6549"/>
          <ac:spMkLst>
            <pc:docMk/>
            <pc:sldMk cId="740151171" sldId="1101"/>
            <ac:spMk id="17" creationId="{D10F3155-BCAB-AE95-4217-88C4092E4C32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5" creationId="{B6E77479-7C88-47CB-BD51-7095A0D826DD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7" creationId="{A1230DF2-D71D-4DB1-BB1F-3E5A4FE085CE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8" creationId="{1361AA7D-7926-4C9F-80BE-211471AF2416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9" creationId="{7E626989-A5E7-44EF-A5DF-51EA6CC5F0B1}"/>
          </ac:spMkLst>
        </pc:s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18" creationId="{97AC0B61-9C49-4E78-8DAE-20D69D8AD245}"/>
          </ac:grpSpMkLst>
        </pc:gr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26" creationId="{DEA0C0E5-141A-4AC7-91F5-67D9CBC2D4D4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6:49.710" v="227" actId="6549"/>
        <pc:sldMkLst>
          <pc:docMk/>
          <pc:sldMk cId="2881708796" sldId="1102"/>
        </pc:sldMkLst>
        <pc:spChg chg="add mod">
          <ac:chgData name="Biersach, David" userId="14a9feb0-85a7-4da4-be8a-c1e22b637acc" providerId="ADAL" clId="{286D3D9C-0C0A-4CF5-85FD-C46670FA5513}" dt="2022-07-07T02:56:46.965" v="225" actId="6549"/>
          <ac:spMkLst>
            <pc:docMk/>
            <pc:sldMk cId="2881708796" sldId="1102"/>
            <ac:spMk id="16" creationId="{F8342720-AF21-B49B-85AC-3897EED65351}"/>
          </ac:spMkLst>
        </pc:spChg>
        <pc:spChg chg="add mod">
          <ac:chgData name="Biersach, David" userId="14a9feb0-85a7-4da4-be8a-c1e22b637acc" providerId="ADAL" clId="{286D3D9C-0C0A-4CF5-85FD-C46670FA5513}" dt="2022-07-07T02:56:49.710" v="227" actId="6549"/>
          <ac:spMkLst>
            <pc:docMk/>
            <pc:sldMk cId="2881708796" sldId="1102"/>
            <ac:spMk id="17" creationId="{63DD8C5A-54EC-428A-02B9-AC5E0633D4C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3" creationId="{4A7B404A-0B91-44F8-A7B7-92EA85961B5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5" creationId="{EBED8DD8-9534-4B62-979A-08222E9ECF39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6" creationId="{2335B936-92C8-4B33-B670-16A2A7117446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7" creationId="{36C587BD-02E2-4609-A86B-6901957CDB7F}"/>
          </ac:spMkLst>
        </pc:s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2" creationId="{6EBDA424-710E-48C4-8851-E4B4F623DEAD}"/>
          </ac:grpSpMkLst>
        </pc:gr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4" creationId="{F7D14F30-2AF3-416A-BE14-A6F58E8C079C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14.925" v="234" actId="6549"/>
        <pc:sldMkLst>
          <pc:docMk/>
          <pc:sldMk cId="4108430795" sldId="1103"/>
        </pc:sldMkLst>
        <pc:spChg chg="ord">
          <ac:chgData name="Biersach, David" userId="14a9feb0-85a7-4da4-be8a-c1e22b637acc" providerId="ADAL" clId="{286D3D9C-0C0A-4CF5-85FD-C46670FA5513}" dt="2022-07-07T02:57:59.976" v="228" actId="167"/>
          <ac:spMkLst>
            <pc:docMk/>
            <pc:sldMk cId="4108430795" sldId="1103"/>
            <ac:spMk id="3" creationId="{00000000-0000-0000-0000-00000000000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7" creationId="{B64E18CF-B57B-4E41-823E-ED359EF4C9A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9" creationId="{84D5F277-D6C7-478A-84C6-2AC67D54B383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0" creationId="{83CCEBED-AAE4-485B-A1F4-1652CC9F4DFD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1" creationId="{B7DF123F-05FB-4612-81D5-2154179BFEB5}"/>
          </ac:spMkLst>
        </pc:spChg>
        <pc:spChg chg="add mod">
          <ac:chgData name="Biersach, David" userId="14a9feb0-85a7-4da4-be8a-c1e22b637acc" providerId="ADAL" clId="{286D3D9C-0C0A-4CF5-85FD-C46670FA5513}" dt="2022-07-07T02:58:12.590" v="232" actId="6549"/>
          <ac:spMkLst>
            <pc:docMk/>
            <pc:sldMk cId="4108430795" sldId="1103"/>
            <ac:spMk id="22" creationId="{8DC06BE7-1DC7-D117-C1FA-6BD2D3AD1F6F}"/>
          </ac:spMkLst>
        </pc:spChg>
        <pc:spChg chg="add mod">
          <ac:chgData name="Biersach, David" userId="14a9feb0-85a7-4da4-be8a-c1e22b637acc" providerId="ADAL" clId="{286D3D9C-0C0A-4CF5-85FD-C46670FA5513}" dt="2022-07-07T02:58:14.925" v="234" actId="6549"/>
          <ac:spMkLst>
            <pc:docMk/>
            <pc:sldMk cId="4108430795" sldId="1103"/>
            <ac:spMk id="23" creationId="{D4F159BF-A3E5-FA87-98FE-E2A3BD69C7A3}"/>
          </ac:spMkLst>
        </pc:s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6" creationId="{4965C31F-D147-43C3-842D-B7740AFAEE79}"/>
          </ac:grpSpMkLst>
        </pc:gr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8" creationId="{56A8D36B-7ECE-4A09-BF94-559FBC9DD0B1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46.006" v="240" actId="6549"/>
        <pc:sldMkLst>
          <pc:docMk/>
          <pc:sldMk cId="1764750561" sldId="1104"/>
        </pc:sldMkLst>
        <pc:spChg chg="add mod">
          <ac:chgData name="Biersach, David" userId="14a9feb0-85a7-4da4-be8a-c1e22b637acc" providerId="ADAL" clId="{286D3D9C-0C0A-4CF5-85FD-C46670FA5513}" dt="2022-07-07T02:58:43.067" v="238" actId="6549"/>
          <ac:spMkLst>
            <pc:docMk/>
            <pc:sldMk cId="1764750561" sldId="1104"/>
            <ac:spMk id="16" creationId="{C9444A2F-C376-2914-CB48-627E95C35A2C}"/>
          </ac:spMkLst>
        </pc:spChg>
        <pc:spChg chg="add mod">
          <ac:chgData name="Biersach, David" userId="14a9feb0-85a7-4da4-be8a-c1e22b637acc" providerId="ADAL" clId="{286D3D9C-0C0A-4CF5-85FD-C46670FA5513}" dt="2022-07-07T02:58:46.006" v="240" actId="6549"/>
          <ac:spMkLst>
            <pc:docMk/>
            <pc:sldMk cId="1764750561" sldId="1104"/>
            <ac:spMk id="17" creationId="{F7521EB0-CCBE-1CE5-9580-174B9D684D90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29" creationId="{C5B7E0A8-B7EA-41CA-B2BE-5998C9441B48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3" creationId="{9E41AF67-172E-4EF3-8D25-2B43C3B400B6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4" creationId="{C68CD813-768C-43C6-A8A3-217C6635FCD2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5" creationId="{DA6F3289-8A3A-4EDC-98E0-CAB9F59A4C57}"/>
          </ac:spMkLst>
        </pc:s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28" creationId="{3E408E94-76C7-42C7-B4DF-65B667818C0B}"/>
          </ac:grpSpMkLst>
        </pc:gr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32" creationId="{D1382F77-D285-4ACE-A09F-DF788CAFA343}"/>
          </ac:grpSpMkLst>
        </pc:grpChg>
      </pc:sldChg>
      <pc:sldChg chg="addSp modSp mod modAnim">
        <pc:chgData name="Biersach, David" userId="14a9feb0-85a7-4da4-be8a-c1e22b637acc" providerId="ADAL" clId="{286D3D9C-0C0A-4CF5-85FD-C46670FA5513}" dt="2022-07-07T03:01:05.256" v="340"/>
        <pc:sldMkLst>
          <pc:docMk/>
          <pc:sldMk cId="1247047136" sldId="1105"/>
        </pc:sldMkLst>
        <pc:spChg chg="add mod">
          <ac:chgData name="Biersach, David" userId="14a9feb0-85a7-4da4-be8a-c1e22b637acc" providerId="ADAL" clId="{286D3D9C-0C0A-4CF5-85FD-C46670FA5513}" dt="2022-07-07T02:59:31.075" v="242" actId="1076"/>
          <ac:spMkLst>
            <pc:docMk/>
            <pc:sldMk cId="1247047136" sldId="1105"/>
            <ac:spMk id="7" creationId="{29211982-41D9-934D-BFD1-8FDBA5377B49}"/>
          </ac:spMkLst>
        </pc:spChg>
        <pc:spChg chg="add mod">
          <ac:chgData name="Biersach, David" userId="14a9feb0-85a7-4da4-be8a-c1e22b637acc" providerId="ADAL" clId="{286D3D9C-0C0A-4CF5-85FD-C46670FA5513}" dt="2022-07-07T02:59:48.658" v="329" actId="6549"/>
          <ac:spMkLst>
            <pc:docMk/>
            <pc:sldMk cId="1247047136" sldId="1105"/>
            <ac:spMk id="8" creationId="{FA99744F-CDC0-4A0C-6DA4-2202CB083D35}"/>
          </ac:spMkLst>
        </pc:spChg>
        <pc:spChg chg="add mod">
          <ac:chgData name="Biersach, David" userId="14a9feb0-85a7-4da4-be8a-c1e22b637acc" providerId="ADAL" clId="{286D3D9C-0C0A-4CF5-85FD-C46670FA5513}" dt="2022-07-07T02:59:53.110" v="331" actId="6549"/>
          <ac:spMkLst>
            <pc:docMk/>
            <pc:sldMk cId="1247047136" sldId="1105"/>
            <ac:spMk id="9" creationId="{70C61040-0928-0E64-D041-C4E07A3E33A9}"/>
          </ac:spMkLst>
        </pc:spChg>
      </pc:sldChg>
      <pc:sldChg chg="modSp">
        <pc:chgData name="Biersach, David" userId="14a9feb0-85a7-4da4-be8a-c1e22b637acc" providerId="ADAL" clId="{286D3D9C-0C0A-4CF5-85FD-C46670FA5513}" dt="2022-07-07T03:04:21.067" v="390" actId="20577"/>
        <pc:sldMkLst>
          <pc:docMk/>
          <pc:sldMk cId="803025530" sldId="1173"/>
        </pc:sldMkLst>
        <pc:spChg chg="mod">
          <ac:chgData name="Biersach, David" userId="14a9feb0-85a7-4da4-be8a-c1e22b637acc" providerId="ADAL" clId="{286D3D9C-0C0A-4CF5-85FD-C46670FA5513}" dt="2022-07-07T03:04:21.067" v="390" actId="20577"/>
          <ac:spMkLst>
            <pc:docMk/>
            <pc:sldMk cId="803025530" sldId="1173"/>
            <ac:spMk id="46" creationId="{067B0EA8-DC21-462B-A800-E9E1E33862FC}"/>
          </ac:spMkLst>
        </pc:spChg>
      </pc:sldChg>
      <pc:sldChg chg="modSp">
        <pc:chgData name="Biersach, David" userId="14a9feb0-85a7-4da4-be8a-c1e22b637acc" providerId="ADAL" clId="{286D3D9C-0C0A-4CF5-85FD-C46670FA5513}" dt="2022-07-07T03:03:23.797" v="364" actId="6549"/>
        <pc:sldMkLst>
          <pc:docMk/>
          <pc:sldMk cId="341010916" sldId="1174"/>
        </pc:sldMkLst>
        <pc:spChg chg="mod">
          <ac:chgData name="Biersach, David" userId="14a9feb0-85a7-4da4-be8a-c1e22b637acc" providerId="ADAL" clId="{286D3D9C-0C0A-4CF5-85FD-C46670FA5513}" dt="2022-07-07T03:03:23.797" v="364" actId="6549"/>
          <ac:spMkLst>
            <pc:docMk/>
            <pc:sldMk cId="341010916" sldId="1174"/>
            <ac:spMk id="46" creationId="{067B0EA8-DC21-462B-A800-E9E1E33862FC}"/>
          </ac:spMkLst>
        </pc:spChg>
      </pc:sldChg>
      <pc:sldChg chg="addSp delSp modSp mod delAnim modAnim">
        <pc:chgData name="Biersach, David" userId="14a9feb0-85a7-4da4-be8a-c1e22b637acc" providerId="ADAL" clId="{286D3D9C-0C0A-4CF5-85FD-C46670FA5513}" dt="2022-07-06T03:09:11.289" v="27"/>
        <pc:sldMkLst>
          <pc:docMk/>
          <pc:sldMk cId="2045127510" sldId="1202"/>
        </pc:sldMkLst>
        <pc:spChg chg="del">
          <ac:chgData name="Biersach, David" userId="14a9feb0-85a7-4da4-be8a-c1e22b637acc" providerId="ADAL" clId="{286D3D9C-0C0A-4CF5-85FD-C46670FA5513}" dt="2022-07-06T03:08:37.050" v="21" actId="478"/>
          <ac:spMkLst>
            <pc:docMk/>
            <pc:sldMk cId="2045127510" sldId="1202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8:37.600" v="22"/>
          <ac:spMkLst>
            <pc:docMk/>
            <pc:sldMk cId="2045127510" sldId="1202"/>
            <ac:spMk id="8" creationId="{56619B9B-1A85-4102-4314-EA80311F11B9}"/>
          </ac:spMkLst>
        </pc:spChg>
        <pc:spChg chg="add mod">
          <ac:chgData name="Biersach, David" userId="14a9feb0-85a7-4da4-be8a-c1e22b637acc" providerId="ADAL" clId="{286D3D9C-0C0A-4CF5-85FD-C46670FA5513}" dt="2022-07-06T03:08:56.397" v="26" actId="14100"/>
          <ac:spMkLst>
            <pc:docMk/>
            <pc:sldMk cId="2045127510" sldId="1202"/>
            <ac:spMk id="9" creationId="{3AA0CE92-E4AA-3BE8-1687-F0802911CF3D}"/>
          </ac:spMkLst>
        </pc:spChg>
        <pc:cxnChg chg="add mod">
          <ac:chgData name="Biersach, David" userId="14a9feb0-85a7-4da4-be8a-c1e22b637acc" providerId="ADAL" clId="{286D3D9C-0C0A-4CF5-85FD-C46670FA5513}" dt="2022-07-06T03:08:56.397" v="26" actId="14100"/>
          <ac:cxnSpMkLst>
            <pc:docMk/>
            <pc:sldMk cId="2045127510" sldId="1202"/>
            <ac:cxnSpMk id="10" creationId="{9A69ED01-D7E4-E65E-784E-DFDB3000A8D3}"/>
          </ac:cxnSpMkLst>
        </pc:cxnChg>
      </pc:sldChg>
      <pc:sldChg chg="addSp modSp mod modAnim">
        <pc:chgData name="Biersach, David" userId="14a9feb0-85a7-4da4-be8a-c1e22b637acc" providerId="ADAL" clId="{286D3D9C-0C0A-4CF5-85FD-C46670FA5513}" dt="2022-07-06T03:07:08.060" v="15"/>
        <pc:sldMkLst>
          <pc:docMk/>
          <pc:sldMk cId="955347347" sldId="1205"/>
        </pc:sldMkLst>
        <pc:spChg chg="add mod">
          <ac:chgData name="Biersach, David" userId="14a9feb0-85a7-4da4-be8a-c1e22b637acc" providerId="ADAL" clId="{286D3D9C-0C0A-4CF5-85FD-C46670FA5513}" dt="2022-07-06T03:06:22.935" v="8" actId="1035"/>
          <ac:spMkLst>
            <pc:docMk/>
            <pc:sldMk cId="955347347" sldId="1205"/>
            <ac:spMk id="8" creationId="{60A8CD3C-5FD7-0479-483F-D1ED3F2BCD58}"/>
          </ac:spMkLst>
        </pc:spChg>
        <pc:cxnChg chg="add mod">
          <ac:chgData name="Biersach, David" userId="14a9feb0-85a7-4da4-be8a-c1e22b637acc" providerId="ADAL" clId="{286D3D9C-0C0A-4CF5-85FD-C46670FA5513}" dt="2022-07-06T03:06:39.225" v="11" actId="1582"/>
          <ac:cxnSpMkLst>
            <pc:docMk/>
            <pc:sldMk cId="955347347" sldId="1205"/>
            <ac:cxnSpMk id="5" creationId="{AC820BDB-2AA4-62CD-0879-E1EF34AD030D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8:05.765" v="20" actId="14100"/>
        <pc:sldMkLst>
          <pc:docMk/>
          <pc:sldMk cId="851441208" sldId="1208"/>
        </pc:sldMkLst>
        <pc:spChg chg="del">
          <ac:chgData name="Biersach, David" userId="14a9feb0-85a7-4da4-be8a-c1e22b637acc" providerId="ADAL" clId="{286D3D9C-0C0A-4CF5-85FD-C46670FA5513}" dt="2022-07-06T03:07:49.696" v="16" actId="478"/>
          <ac:spMkLst>
            <pc:docMk/>
            <pc:sldMk cId="851441208" sldId="1208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7:50.092" v="17"/>
          <ac:spMkLst>
            <pc:docMk/>
            <pc:sldMk cId="851441208" sldId="1208"/>
            <ac:spMk id="7" creationId="{EF0097B5-5FE1-00C3-216B-FC06C0A4BC64}"/>
          </ac:spMkLst>
        </pc:spChg>
        <pc:spChg chg="add mod">
          <ac:chgData name="Biersach, David" userId="14a9feb0-85a7-4da4-be8a-c1e22b637acc" providerId="ADAL" clId="{286D3D9C-0C0A-4CF5-85FD-C46670FA5513}" dt="2022-07-06T03:08:05.765" v="20" actId="14100"/>
          <ac:spMkLst>
            <pc:docMk/>
            <pc:sldMk cId="851441208" sldId="1208"/>
            <ac:spMk id="8" creationId="{C6FAAAA8-DF1E-A10A-1925-A8D4630BBF83}"/>
          </ac:spMkLst>
        </pc:spChg>
        <pc:cxnChg chg="add mod">
          <ac:chgData name="Biersach, David" userId="14a9feb0-85a7-4da4-be8a-c1e22b637acc" providerId="ADAL" clId="{286D3D9C-0C0A-4CF5-85FD-C46670FA5513}" dt="2022-07-06T03:08:05.765" v="20" actId="14100"/>
          <ac:cxnSpMkLst>
            <pc:docMk/>
            <pc:sldMk cId="851441208" sldId="1208"/>
            <ac:cxnSpMk id="9" creationId="{355DB707-8258-09AA-C40C-8B3D7326B3EB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9:54.058" v="33" actId="14100"/>
        <pc:sldMkLst>
          <pc:docMk/>
          <pc:sldMk cId="2260061892" sldId="1212"/>
        </pc:sldMkLst>
        <pc:spChg chg="del">
          <ac:chgData name="Biersach, David" userId="14a9feb0-85a7-4da4-be8a-c1e22b637acc" providerId="ADAL" clId="{286D3D9C-0C0A-4CF5-85FD-C46670FA5513}" dt="2022-07-06T03:09:41.730" v="30" actId="478"/>
          <ac:spMkLst>
            <pc:docMk/>
            <pc:sldMk cId="2260061892" sldId="1212"/>
            <ac:spMk id="6" creationId="{B79468C1-5B1A-B3F6-B572-20F3774A35BD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8" creationId="{6ADF0592-8888-71B4-9E3E-E3256D331FC4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9" creationId="{136D0CBD-0E7B-8A6A-22B8-BA46A2C76349}"/>
          </ac:spMkLst>
        </pc:spChg>
        <pc:spChg chg="add mod">
          <ac:chgData name="Biersach, David" userId="14a9feb0-85a7-4da4-be8a-c1e22b637acc" providerId="ADAL" clId="{286D3D9C-0C0A-4CF5-85FD-C46670FA5513}" dt="2022-07-06T03:09:42.517" v="31"/>
          <ac:spMkLst>
            <pc:docMk/>
            <pc:sldMk cId="2260061892" sldId="1212"/>
            <ac:spMk id="11" creationId="{C44B467E-48B8-71A3-EE8F-3F54E3B35970}"/>
          </ac:spMkLst>
        </pc:spChg>
        <pc:spChg chg="add mod">
          <ac:chgData name="Biersach, David" userId="14a9feb0-85a7-4da4-be8a-c1e22b637acc" providerId="ADAL" clId="{286D3D9C-0C0A-4CF5-85FD-C46670FA5513}" dt="2022-07-06T03:09:54.058" v="33" actId="14100"/>
          <ac:spMkLst>
            <pc:docMk/>
            <pc:sldMk cId="2260061892" sldId="1212"/>
            <ac:spMk id="12" creationId="{B66EB352-97D2-F16A-93D1-B09A573E7341}"/>
          </ac:spMkLst>
        </pc:spChg>
        <pc:cxnChg chg="add del mod">
          <ac:chgData name="Biersach, David" userId="14a9feb0-85a7-4da4-be8a-c1e22b637acc" providerId="ADAL" clId="{286D3D9C-0C0A-4CF5-85FD-C46670FA5513}" dt="2022-07-06T03:09:39.240" v="29"/>
          <ac:cxnSpMkLst>
            <pc:docMk/>
            <pc:sldMk cId="2260061892" sldId="1212"/>
            <ac:cxnSpMk id="10" creationId="{AE4D94A2-836B-4C4F-9C29-4B242D112DA1}"/>
          </ac:cxnSpMkLst>
        </pc:cxnChg>
        <pc:cxnChg chg="add mod">
          <ac:chgData name="Biersach, David" userId="14a9feb0-85a7-4da4-be8a-c1e22b637acc" providerId="ADAL" clId="{286D3D9C-0C0A-4CF5-85FD-C46670FA5513}" dt="2022-07-06T03:09:54.058" v="33" actId="14100"/>
          <ac:cxnSpMkLst>
            <pc:docMk/>
            <pc:sldMk cId="2260061892" sldId="1212"/>
            <ac:cxnSpMk id="13" creationId="{7E8DB73A-31C8-A626-A7CE-1597DEAF74A9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10:48.132" v="40"/>
        <pc:sldMkLst>
          <pc:docMk/>
          <pc:sldMk cId="2708283178" sldId="1220"/>
        </pc:sldMkLst>
        <pc:spChg chg="del">
          <ac:chgData name="Biersach, David" userId="14a9feb0-85a7-4da4-be8a-c1e22b637acc" providerId="ADAL" clId="{286D3D9C-0C0A-4CF5-85FD-C46670FA5513}" dt="2022-07-06T03:10:22.608" v="34" actId="478"/>
          <ac:spMkLst>
            <pc:docMk/>
            <pc:sldMk cId="2708283178" sldId="1220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10:23.046" v="35"/>
          <ac:spMkLst>
            <pc:docMk/>
            <pc:sldMk cId="2708283178" sldId="1220"/>
            <ac:spMk id="8" creationId="{90EC5EB2-5A49-9CBF-3D47-F3CF2718682F}"/>
          </ac:spMkLst>
        </pc:spChg>
        <pc:spChg chg="add mod">
          <ac:chgData name="Biersach, David" userId="14a9feb0-85a7-4da4-be8a-c1e22b637acc" providerId="ADAL" clId="{286D3D9C-0C0A-4CF5-85FD-C46670FA5513}" dt="2022-07-06T03:10:42.333" v="39" actId="14100"/>
          <ac:spMkLst>
            <pc:docMk/>
            <pc:sldMk cId="2708283178" sldId="1220"/>
            <ac:spMk id="9" creationId="{DFCC5D95-208A-CDC8-CC1E-CD70C31BCF8B}"/>
          </ac:spMkLst>
        </pc:spChg>
        <pc:cxnChg chg="add mod">
          <ac:chgData name="Biersach, David" userId="14a9feb0-85a7-4da4-be8a-c1e22b637acc" providerId="ADAL" clId="{286D3D9C-0C0A-4CF5-85FD-C46670FA5513}" dt="2022-07-06T03:10:42.333" v="39" actId="14100"/>
          <ac:cxnSpMkLst>
            <pc:docMk/>
            <pc:sldMk cId="2708283178" sldId="1220"/>
            <ac:cxnSpMk id="10" creationId="{F6EC94C9-599D-4AFD-E775-4BD975A513C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31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4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7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760.png"/><Relationship Id="rId9" Type="http://schemas.openxmlformats.org/officeDocument/2006/relationships/image" Target="../media/image1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4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6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67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32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32.png"/><Relationship Id="rId3" Type="http://schemas.openxmlformats.org/officeDocument/2006/relationships/image" Target="NULL"/><Relationship Id="rId21" Type="http://schemas.openxmlformats.org/officeDocument/2006/relationships/image" Target="../media/image135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31.png"/><Relationship Id="rId2" Type="http://schemas.openxmlformats.org/officeDocument/2006/relationships/image" Target="NUL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9.png"/><Relationship Id="rId10" Type="http://schemas.openxmlformats.org/officeDocument/2006/relationships/image" Target="NULL"/><Relationship Id="rId19" Type="http://schemas.openxmlformats.org/officeDocument/2006/relationships/image" Target="../media/image133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19</a:t>
              </a:r>
            </a:p>
            <a:p>
              <a:pPr algn="ctr"/>
              <a:r>
                <a:rPr lang="en-US" dirty="0"/>
                <a:t>Digital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combine gates via matrix multiplication, and produce a universal gate like NAND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17C2B-E4F8-459D-B87E-75D7DA9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2849166"/>
            <a:ext cx="4231373" cy="856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63A42-E73F-492F-A106-D106FD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7" y="4118901"/>
            <a:ext cx="8302469" cy="1263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11982-41D9-934D-BFD1-8FDBA5377B49}"/>
              </a:ext>
            </a:extLst>
          </p:cNvPr>
          <p:cNvSpPr txBox="1"/>
          <p:nvPr/>
        </p:nvSpPr>
        <p:spPr>
          <a:xfrm>
            <a:off x="2728287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744F-CDC0-4A0C-6DA4-2202CB083D35}"/>
              </a:ext>
            </a:extLst>
          </p:cNvPr>
          <p:cNvSpPr txBox="1"/>
          <p:nvPr/>
        </p:nvSpPr>
        <p:spPr>
          <a:xfrm>
            <a:off x="4305385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61040-0928-0E64-D041-C4E07A3E33A9}"/>
              </a:ext>
            </a:extLst>
          </p:cNvPr>
          <p:cNvSpPr txBox="1"/>
          <p:nvPr/>
        </p:nvSpPr>
        <p:spPr>
          <a:xfrm>
            <a:off x="6357103" y="5407816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</p:spTree>
    <p:extLst>
      <p:ext uri="{BB962C8B-B14F-4D97-AF65-F5344CB8AC3E}">
        <p14:creationId xmlns:p14="http://schemas.microsoft.com/office/powerpoint/2010/main" val="12470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gate_matrices.ipynb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5EA351-99F6-4A65-8650-AE082A71E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62" y="2485537"/>
            <a:ext cx="1302560" cy="136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B3715-F741-43BA-B2BE-606E88CE887A}"/>
              </a:ext>
            </a:extLst>
          </p:cNvPr>
          <p:cNvSpPr txBox="1"/>
          <p:nvPr/>
        </p:nvSpPr>
        <p:spPr>
          <a:xfrm>
            <a:off x="8174523" y="2447734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F2370-30B2-4A0E-9496-56FA2064E208}"/>
              </a:ext>
            </a:extLst>
          </p:cNvPr>
          <p:cNvSpPr txBox="1"/>
          <p:nvPr/>
        </p:nvSpPr>
        <p:spPr>
          <a:xfrm>
            <a:off x="8175868" y="3119428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0BF98-BD7A-4D3D-AF66-820F05F9C194}"/>
              </a:ext>
            </a:extLst>
          </p:cNvPr>
          <p:cNvCxnSpPr>
            <a:cxnSpLocks/>
          </p:cNvCxnSpPr>
          <p:nvPr/>
        </p:nvCxnSpPr>
        <p:spPr>
          <a:xfrm>
            <a:off x="7815438" y="2648518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C23E9-4EFE-4947-9876-31E852CC0629}"/>
              </a:ext>
            </a:extLst>
          </p:cNvPr>
          <p:cNvCxnSpPr>
            <a:cxnSpLocks/>
          </p:cNvCxnSpPr>
          <p:nvPr/>
        </p:nvCxnSpPr>
        <p:spPr>
          <a:xfrm>
            <a:off x="7815438" y="3638391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F0E88DB-D7F1-2C1A-111D-61722168C0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130" y="1886143"/>
            <a:ext cx="4466667" cy="308571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B61D09C-8BA9-3438-9087-EF9592A7DD03}"/>
              </a:ext>
            </a:extLst>
          </p:cNvPr>
          <p:cNvGrpSpPr/>
          <p:nvPr/>
        </p:nvGrpSpPr>
        <p:grpSpPr>
          <a:xfrm>
            <a:off x="4781722" y="2315985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4C787CF-1695-0114-5F04-50B0A5712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36C412-80D5-B59C-243F-9B322B6F91A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9613B9-8FFB-3DD4-33A7-6E731003CC88}"/>
              </a:ext>
            </a:extLst>
          </p:cNvPr>
          <p:cNvGrpSpPr/>
          <p:nvPr/>
        </p:nvGrpSpPr>
        <p:grpSpPr>
          <a:xfrm>
            <a:off x="3809927" y="3690015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A60F6DC-04E5-C95D-AC0F-C9FB18AD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C66BB0-07A7-25B4-6D6F-370358189B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3CD072-EE9B-B49B-AAAE-B3FC64F8EFCB}"/>
              </a:ext>
            </a:extLst>
          </p:cNvPr>
          <p:cNvGrpSpPr/>
          <p:nvPr/>
        </p:nvGrpSpPr>
        <p:grpSpPr>
          <a:xfrm>
            <a:off x="3810599" y="3920023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012A6D-AB18-0EB4-7983-11E86966C9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30EBDCA-AD44-3E0D-BC95-F7B4707CE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2641C3-E207-98F2-F480-882CA62030EB}"/>
              </a:ext>
            </a:extLst>
          </p:cNvPr>
          <p:cNvGrpSpPr/>
          <p:nvPr/>
        </p:nvGrpSpPr>
        <p:grpSpPr>
          <a:xfrm>
            <a:off x="5785768" y="4380020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4E630D-42E5-D778-7E29-1B1FE616A1D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EDAC1D-9C57-1AAA-9B7A-C7D2D1728E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3EA76E2-6145-634A-36F9-537DF8E04244}"/>
              </a:ext>
            </a:extLst>
          </p:cNvPr>
          <p:cNvGrpSpPr/>
          <p:nvPr/>
        </p:nvGrpSpPr>
        <p:grpSpPr>
          <a:xfrm>
            <a:off x="5785768" y="4604413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48CA27-964D-1E28-266F-8CFE99D5541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ECB6DF3-A268-798D-5C5B-5F0B8DCA9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3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136AAF-DCB0-9318-20FE-AF62E0A7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4" y="1313766"/>
            <a:ext cx="4395855" cy="5281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0129B-02CA-49CE-8CB3-8AA211BE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693" y="2530623"/>
            <a:ext cx="2532284" cy="34954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693201" y="124062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458812" y="160360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722772" y="19675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722772" y="215674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190288" y="3965241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B17CE-10A7-4D7F-B59A-20476BA66551}"/>
              </a:ext>
            </a:extLst>
          </p:cNvPr>
          <p:cNvSpPr/>
          <p:nvPr/>
        </p:nvSpPr>
        <p:spPr>
          <a:xfrm>
            <a:off x="7037882" y="3305326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44C1-A049-4971-AD83-68453DBCC556}"/>
              </a:ext>
            </a:extLst>
          </p:cNvPr>
          <p:cNvSpPr/>
          <p:nvPr/>
        </p:nvSpPr>
        <p:spPr>
          <a:xfrm>
            <a:off x="6312425" y="3872065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A56D3-4F2A-4DB2-A86B-9162B1135130}"/>
              </a:ext>
            </a:extLst>
          </p:cNvPr>
          <p:cNvCxnSpPr>
            <a:stCxn id="9" idx="3"/>
            <a:endCxn id="31" idx="3"/>
          </p:cNvCxnSpPr>
          <p:nvPr/>
        </p:nvCxnSpPr>
        <p:spPr>
          <a:xfrm flipH="1">
            <a:off x="6544773" y="3387772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4FEF4-698F-4915-B54F-D5188AECBC6D}"/>
              </a:ext>
            </a:extLst>
          </p:cNvPr>
          <p:cNvSpPr/>
          <p:nvPr/>
        </p:nvSpPr>
        <p:spPr>
          <a:xfrm>
            <a:off x="7796213" y="4294709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F36DA-3A1F-475E-80CB-5EA3628FD607}"/>
              </a:ext>
            </a:extLst>
          </p:cNvPr>
          <p:cNvSpPr/>
          <p:nvPr/>
        </p:nvSpPr>
        <p:spPr>
          <a:xfrm>
            <a:off x="7032884" y="4744350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99B27C-DB4A-456F-875E-A54CB7BBF86E}"/>
              </a:ext>
            </a:extLst>
          </p:cNvPr>
          <p:cNvSpPr/>
          <p:nvPr/>
        </p:nvSpPr>
        <p:spPr>
          <a:xfrm>
            <a:off x="6307427" y="5311089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2B28794-D53B-4860-B468-32AA62357DCB}"/>
              </a:ext>
            </a:extLst>
          </p:cNvPr>
          <p:cNvCxnSpPr>
            <a:stCxn id="42" idx="3"/>
            <a:endCxn id="43" idx="3"/>
          </p:cNvCxnSpPr>
          <p:nvPr/>
        </p:nvCxnSpPr>
        <p:spPr>
          <a:xfrm flipH="1">
            <a:off x="6539775" y="4826796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81705-17FA-479C-BCA5-26ADE34A0104}"/>
              </a:ext>
            </a:extLst>
          </p:cNvPr>
          <p:cNvSpPr/>
          <p:nvPr/>
        </p:nvSpPr>
        <p:spPr>
          <a:xfrm>
            <a:off x="7791215" y="5778703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1A718F-9996-4672-B0E3-4472CCFF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1359696"/>
            <a:ext cx="2190476" cy="8571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48B786-6B6B-4DE9-91AF-F35BC4ED5308}"/>
              </a:ext>
            </a:extLst>
          </p:cNvPr>
          <p:cNvGrpSpPr/>
          <p:nvPr/>
        </p:nvGrpSpPr>
        <p:grpSpPr>
          <a:xfrm>
            <a:off x="4190288" y="5939028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F965-3995-4C9D-BD1F-4FF1F45077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84F84B-D05F-45CC-9726-EA89B3163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801911B-6675-DC10-1BB4-B2DDE00ABD6D}"/>
              </a:ext>
            </a:extLst>
          </p:cNvPr>
          <p:cNvSpPr/>
          <p:nvPr/>
        </p:nvSpPr>
        <p:spPr>
          <a:xfrm>
            <a:off x="2555823" y="2074109"/>
            <a:ext cx="464695" cy="157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18A8C0BF-1C81-1410-4275-06D12965137A}"/>
              </a:ext>
            </a:extLst>
          </p:cNvPr>
          <p:cNvSpPr/>
          <p:nvPr/>
        </p:nvSpPr>
        <p:spPr>
          <a:xfrm>
            <a:off x="3153451" y="1921040"/>
            <a:ext cx="464695" cy="157123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  <p:bldP spid="8" grpId="0" animBg="1"/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BB663-D469-D3DC-0430-7AFD0AE9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18" y="1557281"/>
            <a:ext cx="4866389" cy="23437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193815" y="14908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762809" y="213847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774783" y="321914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/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blipFill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99ADEE-EF49-4195-BD9E-B5D32D4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542" y="1987652"/>
            <a:ext cx="1484106" cy="89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E66C7-F9D6-4730-AB5B-5FBA254C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58" y="4316227"/>
            <a:ext cx="1942857" cy="952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B192-5C1A-44D6-B001-6C13CA979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58" y="5548404"/>
            <a:ext cx="1942857" cy="942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5D770-85C0-4834-BA82-4CFADC2E4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866" y="4338523"/>
            <a:ext cx="1942857" cy="923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7B1F01-62B8-4A57-91B3-998B88938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47" y="5562689"/>
            <a:ext cx="1942857" cy="91428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D2C2B97-48AA-48E9-B02C-C7AF17E18EF5}"/>
              </a:ext>
            </a:extLst>
          </p:cNvPr>
          <p:cNvGrpSpPr/>
          <p:nvPr/>
        </p:nvGrpSpPr>
        <p:grpSpPr>
          <a:xfrm>
            <a:off x="343243" y="1488400"/>
            <a:ext cx="1290654" cy="2515069"/>
            <a:chOff x="7442260" y="768680"/>
            <a:chExt cx="1290654" cy="25150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773952-146D-4B60-BB1F-F62C6395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2586" y="768680"/>
              <a:ext cx="1270887" cy="166948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40B0-A361-4937-B628-2653CADE5C7E}"/>
                </a:ext>
              </a:extLst>
            </p:cNvPr>
            <p:cNvSpPr txBox="1"/>
            <p:nvPr/>
          </p:nvSpPr>
          <p:spPr>
            <a:xfrm>
              <a:off x="7442260" y="2452752"/>
              <a:ext cx="129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Leopold Kronecker</a:t>
              </a:r>
            </a:p>
            <a:p>
              <a:pPr algn="ctr"/>
              <a:r>
                <a:rPr lang="en-US" sz="1600" dirty="0"/>
                <a:t>(1823-1891)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DB988D-D76B-4903-AB20-FD5E888AF4B7}"/>
              </a:ext>
            </a:extLst>
          </p:cNvPr>
          <p:cNvSpPr txBox="1"/>
          <p:nvPr/>
        </p:nvSpPr>
        <p:spPr>
          <a:xfrm>
            <a:off x="4990875" y="4115621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A04B31-6120-44BA-9D52-C1B0E342DF80}"/>
              </a:ext>
            </a:extLst>
          </p:cNvPr>
          <p:cNvSpPr txBox="1"/>
          <p:nvPr/>
        </p:nvSpPr>
        <p:spPr>
          <a:xfrm>
            <a:off x="5009667" y="5321710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190CDC-2943-44C6-9FCF-9C018A44C9E7}"/>
              </a:ext>
            </a:extLst>
          </p:cNvPr>
          <p:cNvSpPr txBox="1"/>
          <p:nvPr/>
        </p:nvSpPr>
        <p:spPr>
          <a:xfrm>
            <a:off x="7470261" y="4092782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CF4B1-E88C-4FA8-AE6B-A060AF3CC7B4}"/>
              </a:ext>
            </a:extLst>
          </p:cNvPr>
          <p:cNvSpPr txBox="1"/>
          <p:nvPr/>
        </p:nvSpPr>
        <p:spPr>
          <a:xfrm>
            <a:off x="7479657" y="5351689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858C36-99BC-4B78-BFF0-D9B8B0516F3D}"/>
              </a:ext>
            </a:extLst>
          </p:cNvPr>
          <p:cNvCxnSpPr>
            <a:cxnSpLocks/>
          </p:cNvCxnSpPr>
          <p:nvPr/>
        </p:nvCxnSpPr>
        <p:spPr>
          <a:xfrm>
            <a:off x="4818010" y="44857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907C1E-0751-4BBC-9075-8CD12BB7E6B5}"/>
              </a:ext>
            </a:extLst>
          </p:cNvPr>
          <p:cNvCxnSpPr>
            <a:cxnSpLocks/>
          </p:cNvCxnSpPr>
          <p:nvPr/>
        </p:nvCxnSpPr>
        <p:spPr>
          <a:xfrm>
            <a:off x="4839441" y="5906485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D36DE2-5C18-4006-B41A-444B395AA819}"/>
              </a:ext>
            </a:extLst>
          </p:cNvPr>
          <p:cNvCxnSpPr>
            <a:cxnSpLocks/>
          </p:cNvCxnSpPr>
          <p:nvPr/>
        </p:nvCxnSpPr>
        <p:spPr>
          <a:xfrm>
            <a:off x="7309105" y="63675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F098-02C9-4D1E-ACE7-B33E298718A9}"/>
              </a:ext>
            </a:extLst>
          </p:cNvPr>
          <p:cNvCxnSpPr>
            <a:cxnSpLocks/>
          </p:cNvCxnSpPr>
          <p:nvPr/>
        </p:nvCxnSpPr>
        <p:spPr>
          <a:xfrm>
            <a:off x="7288648" y="4909357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BC69D4-1E08-056D-F567-90C480AC72CA}"/>
              </a:ext>
            </a:extLst>
          </p:cNvPr>
          <p:cNvCxnSpPr>
            <a:cxnSpLocks/>
          </p:cNvCxnSpPr>
          <p:nvPr/>
        </p:nvCxnSpPr>
        <p:spPr>
          <a:xfrm>
            <a:off x="4341993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EABAD-9445-F30E-215D-963F051D952A}"/>
              </a:ext>
            </a:extLst>
          </p:cNvPr>
          <p:cNvCxnSpPr>
            <a:cxnSpLocks/>
          </p:cNvCxnSpPr>
          <p:nvPr/>
        </p:nvCxnSpPr>
        <p:spPr>
          <a:xfrm>
            <a:off x="4341993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FA924-9CAE-9586-08EC-42FE9284CBE6}"/>
              </a:ext>
            </a:extLst>
          </p:cNvPr>
          <p:cNvCxnSpPr>
            <a:cxnSpLocks/>
          </p:cNvCxnSpPr>
          <p:nvPr/>
        </p:nvCxnSpPr>
        <p:spPr>
          <a:xfrm>
            <a:off x="6823256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F10736-9C69-98E1-6E98-158F3AAAEC50}"/>
              </a:ext>
            </a:extLst>
          </p:cNvPr>
          <p:cNvCxnSpPr>
            <a:cxnSpLocks/>
          </p:cNvCxnSpPr>
          <p:nvPr/>
        </p:nvCxnSpPr>
        <p:spPr>
          <a:xfrm>
            <a:off x="6823256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5" grpId="0"/>
      <p:bldP spid="46" grpId="0"/>
      <p:bldP spid="4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D4E0-2B8A-305F-4955-6096CB69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5" y="1533672"/>
            <a:ext cx="4860949" cy="2716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1A2AF-5882-4719-8F9D-D8346DF3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025" y="1433760"/>
            <a:ext cx="2190476" cy="8095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11891" y="146710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92787" y="24890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2E3C6C-509E-478A-8D07-9E3245B7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075" y="2703888"/>
            <a:ext cx="2275621" cy="31811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AND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that the AND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B1A50-EA21-EF9A-4AB7-103A3DE1028B}"/>
              </a:ext>
            </a:extLst>
          </p:cNvPr>
          <p:cNvSpPr/>
          <p:nvPr/>
        </p:nvSpPr>
        <p:spPr>
          <a:xfrm>
            <a:off x="2630522" y="2279489"/>
            <a:ext cx="464695" cy="157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FD0B6B26-A6F4-3ACF-9856-348A158593CE}"/>
              </a:ext>
            </a:extLst>
          </p:cNvPr>
          <p:cNvSpPr/>
          <p:nvPr/>
        </p:nvSpPr>
        <p:spPr>
          <a:xfrm>
            <a:off x="3273120" y="2126420"/>
            <a:ext cx="464695" cy="157123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BF488A-DD06-324C-3061-AEE5ED01DB6C}"/>
              </a:ext>
            </a:extLst>
          </p:cNvPr>
          <p:cNvGrpSpPr/>
          <p:nvPr/>
        </p:nvGrpSpPr>
        <p:grpSpPr>
          <a:xfrm>
            <a:off x="5145721" y="1817385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C9D5B0-7BA6-B316-6D6B-488C380B95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25059A-78D1-EA8A-EDE6-A246972AE11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65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8" grpId="0" animBg="1"/>
      <p:bldP spid="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F92DD-6E92-F624-BB2F-E6A27891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5" y="1468581"/>
            <a:ext cx="4719502" cy="26481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ADFA-B03E-4DD2-99AC-0F10FEFF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50" y="2699650"/>
            <a:ext cx="2237034" cy="318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D20A0-E6E0-4441-A3BB-8E6CC90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865" y="1450623"/>
            <a:ext cx="2333333" cy="9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95396" y="138791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991802" y="174346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737706" y="237131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OR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that the OR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3410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EB3BA-F950-FB3F-BD84-F663C882B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20" y="1519390"/>
            <a:ext cx="4892761" cy="2493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720076" y="146008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56041" y="183690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001389" y="239397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65500-61EA-423F-A007-C970497D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6" y="5233602"/>
            <a:ext cx="4523743" cy="688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7606A-4BCA-4598-81CF-4BBAE5B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2" y="4317701"/>
            <a:ext cx="1942857" cy="20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DD4FA8-9E71-4847-8B59-DD9A6BB9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78" y="4192244"/>
            <a:ext cx="2046282" cy="810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B3756-A906-4AC9-88CA-907187247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0" y="4203843"/>
            <a:ext cx="2190476" cy="8095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5C31A-3CE4-4919-AE44-CEC24240100E}"/>
              </a:ext>
            </a:extLst>
          </p:cNvPr>
          <p:cNvSpPr txBox="1"/>
          <p:nvPr/>
        </p:nvSpPr>
        <p:spPr>
          <a:xfrm>
            <a:off x="7245383" y="1724758"/>
            <a:ext cx="1596563" cy="2062103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Note: We multiply the gate matrices in </a:t>
            </a:r>
            <a:r>
              <a:rPr lang="en-US" sz="1600" b="1" dirty="0">
                <a:solidFill>
                  <a:srgbClr val="7030A0"/>
                </a:solidFill>
              </a:rPr>
              <a:t>reverse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order</a:t>
            </a:r>
            <a:r>
              <a:rPr lang="en-US" sz="1600" dirty="0">
                <a:solidFill>
                  <a:srgbClr val="7030A0"/>
                </a:solidFill>
              </a:rPr>
              <a:t> compared to the order they appear in the circuit diagram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AF1A-D3D6-40C5-9765-75E3D7EB3AA7}"/>
              </a:ext>
            </a:extLst>
          </p:cNvPr>
          <p:cNvCxnSpPr>
            <a:cxnSpLocks/>
          </p:cNvCxnSpPr>
          <p:nvPr/>
        </p:nvCxnSpPr>
        <p:spPr>
          <a:xfrm flipH="1">
            <a:off x="1716374" y="4586935"/>
            <a:ext cx="220376" cy="8095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5FBDA6-AF09-4B32-B23A-221D2AA2D2AA}"/>
              </a:ext>
            </a:extLst>
          </p:cNvPr>
          <p:cNvCxnSpPr>
            <a:cxnSpLocks/>
          </p:cNvCxnSpPr>
          <p:nvPr/>
        </p:nvCxnSpPr>
        <p:spPr>
          <a:xfrm>
            <a:off x="1466850" y="4586935"/>
            <a:ext cx="1104900" cy="775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0581519-C897-FC75-3404-12307F8524B8}"/>
              </a:ext>
            </a:extLst>
          </p:cNvPr>
          <p:cNvSpPr/>
          <p:nvPr/>
        </p:nvSpPr>
        <p:spPr>
          <a:xfrm>
            <a:off x="4430688" y="1925328"/>
            <a:ext cx="487750" cy="17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105C229-F134-CC05-78D0-C3AD58BF6C8F}"/>
              </a:ext>
            </a:extLst>
          </p:cNvPr>
          <p:cNvSpPr/>
          <p:nvPr/>
        </p:nvSpPr>
        <p:spPr>
          <a:xfrm>
            <a:off x="5097522" y="1778044"/>
            <a:ext cx="602872" cy="174935"/>
          </a:xfrm>
          <a:prstGeom prst="curved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8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animBg="1"/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Simple Circuit Using 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15927"/>
            <a:ext cx="4469263" cy="16037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DBA7D-10B9-8839-B7A8-32CFE626C503}"/>
              </a:ext>
            </a:extLst>
          </p:cNvPr>
          <p:cNvSpPr txBox="1"/>
          <p:nvPr/>
        </p:nvSpPr>
        <p:spPr>
          <a:xfrm>
            <a:off x="4224794" y="4022102"/>
            <a:ext cx="443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now simulate more complex circuits using </a:t>
            </a:r>
            <a:r>
              <a:rPr lang="en-US" sz="2000" b="1" dirty="0">
                <a:solidFill>
                  <a:srgbClr val="0070C0"/>
                </a:solidFill>
              </a:rPr>
              <a:t>tensor products </a:t>
            </a:r>
            <a:r>
              <a:rPr lang="en-US" sz="2000" dirty="0"/>
              <a:t>to "link" multiple input lines and </a:t>
            </a:r>
            <a:r>
              <a:rPr lang="en-US" sz="2000" b="1" dirty="0">
                <a:solidFill>
                  <a:srgbClr val="00B050"/>
                </a:solidFill>
              </a:rPr>
              <a:t>matrix multiplication</a:t>
            </a:r>
            <a:r>
              <a:rPr lang="en-US" sz="2000" dirty="0"/>
              <a:t> to represent the </a:t>
            </a:r>
            <a:r>
              <a:rPr lang="en-US" sz="2000" b="1" dirty="0">
                <a:solidFill>
                  <a:srgbClr val="FF0000"/>
                </a:solidFill>
              </a:rPr>
              <a:t>action</a:t>
            </a:r>
            <a:r>
              <a:rPr lang="en-US" sz="2000" dirty="0"/>
              <a:t> of Boolean gates on those input states</a:t>
            </a:r>
          </a:p>
        </p:txBody>
      </p:sp>
    </p:spTree>
    <p:extLst>
      <p:ext uri="{BB962C8B-B14F-4D97-AF65-F5344CB8AC3E}">
        <p14:creationId xmlns:p14="http://schemas.microsoft.com/office/powerpoint/2010/main" val="567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simple_circuit.ipynb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A54E8-290E-D38E-6CBF-8CDF3489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9" y="1468581"/>
            <a:ext cx="4952381" cy="47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0C8B1-C8FD-E5B8-0A09-8F67EF170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67" y="1578105"/>
            <a:ext cx="2323809" cy="45238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01B82D4-8023-C8D2-ABA0-F71B64B67BFC}"/>
              </a:ext>
            </a:extLst>
          </p:cNvPr>
          <p:cNvGrpSpPr/>
          <p:nvPr/>
        </p:nvGrpSpPr>
        <p:grpSpPr>
          <a:xfrm>
            <a:off x="3291399" y="312618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ED495D-229E-169B-57E8-0EC415E37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7083-61FD-AFAC-82ED-FF3235C3F01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6FF7E9-5AA9-7240-CBDA-C4B535C3D1B0}"/>
              </a:ext>
            </a:extLst>
          </p:cNvPr>
          <p:cNvGrpSpPr/>
          <p:nvPr/>
        </p:nvGrpSpPr>
        <p:grpSpPr>
          <a:xfrm>
            <a:off x="4572000" y="371268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F6B224-2EC2-C634-D6A5-857587B6C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2B4F7D-0DD3-228C-0361-4B885DBD11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05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00E2C1-6FD9-0A37-1CCE-12B3931F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29" y="4058266"/>
            <a:ext cx="6657143" cy="24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C48CF2-C383-ED48-54EC-592B3D41BD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693" y="1723381"/>
            <a:ext cx="5103471" cy="183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FCF2-1817-5C69-4372-709DFC12D7B7}"/>
              </a:ext>
            </a:extLst>
          </p:cNvPr>
          <p:cNvSpPr txBox="1"/>
          <p:nvPr/>
        </p:nvSpPr>
        <p:spPr>
          <a:xfrm>
            <a:off x="2522331" y="1425591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5FDAD-717D-6278-D050-11B32BF93B6C}"/>
              </a:ext>
            </a:extLst>
          </p:cNvPr>
          <p:cNvSpPr txBox="1"/>
          <p:nvPr/>
        </p:nvSpPr>
        <p:spPr>
          <a:xfrm>
            <a:off x="2732193" y="2424402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FA4A92-D26E-BAFB-1A38-AAF117E7D265}"/>
              </a:ext>
            </a:extLst>
          </p:cNvPr>
          <p:cNvSpPr txBox="1"/>
          <p:nvPr/>
        </p:nvSpPr>
        <p:spPr>
          <a:xfrm>
            <a:off x="3551656" y="1841488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3402B-A17F-3303-7C09-9BFB6C197905}"/>
              </a:ext>
            </a:extLst>
          </p:cNvPr>
          <p:cNvSpPr txBox="1"/>
          <p:nvPr/>
        </p:nvSpPr>
        <p:spPr>
          <a:xfrm>
            <a:off x="4558496" y="2533534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6D556-934E-4291-04FB-1CE286CAA4F8}"/>
              </a:ext>
            </a:extLst>
          </p:cNvPr>
          <p:cNvSpPr txBox="1"/>
          <p:nvPr/>
        </p:nvSpPr>
        <p:spPr>
          <a:xfrm>
            <a:off x="5693662" y="2724366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58F16-DEE9-11D6-E109-7ACE91EB15F3}"/>
              </a:ext>
            </a:extLst>
          </p:cNvPr>
          <p:cNvGrpSpPr/>
          <p:nvPr/>
        </p:nvGrpSpPr>
        <p:grpSpPr>
          <a:xfrm>
            <a:off x="7509791" y="4805747"/>
            <a:ext cx="1076632" cy="369332"/>
            <a:chOff x="4968362" y="2079211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5EF650-46B7-9E49-C87A-49CEAC620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F3481E-FD8C-0516-5C60-9334C270935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C4F65-5CFE-E4AA-48A4-B0B88F20B597}"/>
              </a:ext>
            </a:extLst>
          </p:cNvPr>
          <p:cNvGrpSpPr/>
          <p:nvPr/>
        </p:nvGrpSpPr>
        <p:grpSpPr>
          <a:xfrm>
            <a:off x="6365200" y="5083086"/>
            <a:ext cx="1076632" cy="369332"/>
            <a:chOff x="4704120" y="2356972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8C9E3C-2A72-AD84-90E3-9FFC0742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2FE165-9DBD-49FB-748F-8A5C38611B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73FBA-B2A2-2B83-3C64-D7880545D0BD}"/>
              </a:ext>
            </a:extLst>
          </p:cNvPr>
          <p:cNvGrpSpPr/>
          <p:nvPr/>
        </p:nvGrpSpPr>
        <p:grpSpPr>
          <a:xfrm>
            <a:off x="7669986" y="5334836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2AE4C-B84D-EA11-0C85-CABE3C99CF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884439-182B-0F4E-2A5C-300C5542C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A69D3E-FA50-AD27-3C67-9B76D810127B}"/>
              </a:ext>
            </a:extLst>
          </p:cNvPr>
          <p:cNvGrpSpPr/>
          <p:nvPr/>
        </p:nvGrpSpPr>
        <p:grpSpPr>
          <a:xfrm>
            <a:off x="7625705" y="5609928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3AC68-0788-FC3A-9A7B-C1D5FF3494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AECC5F-7C49-63C2-6E5F-788277BBA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D037E-7B72-549B-8885-8ED0C7746E33}"/>
              </a:ext>
            </a:extLst>
          </p:cNvPr>
          <p:cNvGrpSpPr/>
          <p:nvPr/>
        </p:nvGrpSpPr>
        <p:grpSpPr>
          <a:xfrm>
            <a:off x="6373189" y="5888737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378F4-4546-8168-3020-5D782201C1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970A43-1257-B563-9354-8F6AEED25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D5C0B64-0504-B2B0-B37D-DF749058FF3A}"/>
              </a:ext>
            </a:extLst>
          </p:cNvPr>
          <p:cNvGrpSpPr/>
          <p:nvPr/>
        </p:nvGrpSpPr>
        <p:grpSpPr>
          <a:xfrm>
            <a:off x="2777164" y="6123542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80E5CE-868C-1488-5485-E01AA1CF8F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10A7C3-18DF-DBD3-EAE0-A3C53205D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FF26759-8E8D-BC72-3D89-C85864A84DA5}"/>
              </a:ext>
            </a:extLst>
          </p:cNvPr>
          <p:cNvSpPr/>
          <p:nvPr/>
        </p:nvSpPr>
        <p:spPr>
          <a:xfrm>
            <a:off x="5883639" y="5415953"/>
            <a:ext cx="1589051" cy="2013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FB761-6B0C-57C3-7402-D414888C34A8}"/>
              </a:ext>
            </a:extLst>
          </p:cNvPr>
          <p:cNvSpPr/>
          <p:nvPr/>
        </p:nvSpPr>
        <p:spPr>
          <a:xfrm>
            <a:off x="2140379" y="1679431"/>
            <a:ext cx="204760" cy="18313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E6CF49-75F5-B63D-6713-80BE52291CA4}"/>
              </a:ext>
            </a:extLst>
          </p:cNvPr>
          <p:cNvSpPr/>
          <p:nvPr/>
        </p:nvSpPr>
        <p:spPr>
          <a:xfrm>
            <a:off x="2549525" y="4084821"/>
            <a:ext cx="133350" cy="4967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B3B585-84F9-F908-E3FC-D502F5AF4FF7}"/>
              </a:ext>
            </a:extLst>
          </p:cNvPr>
          <p:cNvSpPr/>
          <p:nvPr/>
        </p:nvSpPr>
        <p:spPr>
          <a:xfrm>
            <a:off x="5167898" y="4084821"/>
            <a:ext cx="133350" cy="4967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  <p:bldP spid="2" grpId="0" animBg="1"/>
      <p:bldP spid="5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6A986-10C5-0F9F-FB46-24CFC6D9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89" y="2024238"/>
            <a:ext cx="6647619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C1475-B5BB-E9D5-E637-858BC32D5FAD}"/>
              </a:ext>
            </a:extLst>
          </p:cNvPr>
          <p:cNvGrpSpPr/>
          <p:nvPr/>
        </p:nvGrpSpPr>
        <p:grpSpPr>
          <a:xfrm>
            <a:off x="3002502" y="225210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02D451-1A83-1D49-8DF0-74F85AF2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50C7-413C-887B-6230-23448B8968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2E9F4-D319-38EA-6185-A4EC24D18520}"/>
              </a:ext>
            </a:extLst>
          </p:cNvPr>
          <p:cNvGrpSpPr/>
          <p:nvPr/>
        </p:nvGrpSpPr>
        <p:grpSpPr>
          <a:xfrm>
            <a:off x="3452804" y="252433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B5121A-BD5D-72D0-CCD2-926FB0AB3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82FC58-A9F9-0E67-33F9-2B58C6AFB0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0E7A4D-58EE-CFA3-5F98-BA3B62EF4CDC}"/>
              </a:ext>
            </a:extLst>
          </p:cNvPr>
          <p:cNvGrpSpPr/>
          <p:nvPr/>
        </p:nvGrpSpPr>
        <p:grpSpPr>
          <a:xfrm>
            <a:off x="3848125" y="2783222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2B24E4-C01C-B819-380C-2AFC2A988D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9ABB91-20FB-339C-F7A7-FB5CE6970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86907-FFC2-BB0A-DA81-8EF58B6F571D}"/>
              </a:ext>
            </a:extLst>
          </p:cNvPr>
          <p:cNvGrpSpPr/>
          <p:nvPr/>
        </p:nvGrpSpPr>
        <p:grpSpPr>
          <a:xfrm>
            <a:off x="4277145" y="3062712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11CE74-2F47-E0C5-DC76-805F9C498B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E7C8E3-7E51-7115-C00E-513AAACF3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2D9C7-355D-EA31-AA0E-5CC6A97924EB}"/>
              </a:ext>
            </a:extLst>
          </p:cNvPr>
          <p:cNvGrpSpPr/>
          <p:nvPr/>
        </p:nvGrpSpPr>
        <p:grpSpPr>
          <a:xfrm>
            <a:off x="7626493" y="3323080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9C5C2-8F4C-F613-E933-5EE0569241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77D95D-FC56-7216-42BE-1F05D26B6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9EA5A-54F8-F365-A438-0455A2EB710B}"/>
              </a:ext>
            </a:extLst>
          </p:cNvPr>
          <p:cNvGrpSpPr/>
          <p:nvPr/>
        </p:nvGrpSpPr>
        <p:grpSpPr>
          <a:xfrm>
            <a:off x="7762222" y="438194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96385E-7A6B-E705-EC4F-0ECB05607E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CDFF-1FB6-C79A-9679-DE4055D4B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2F9C3BE-AFFF-824D-EAC4-7DD6DA766127}"/>
              </a:ext>
            </a:extLst>
          </p:cNvPr>
          <p:cNvGrpSpPr/>
          <p:nvPr/>
        </p:nvGrpSpPr>
        <p:grpSpPr>
          <a:xfrm>
            <a:off x="6602548" y="4643882"/>
            <a:ext cx="1076632" cy="369332"/>
            <a:chOff x="2157212" y="5356391"/>
            <a:chExt cx="1076632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ACB463-6A1A-9281-AFA9-0DA0DB97E74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23C1EA2-1DFC-F6F4-EDDC-DFC559C74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8F4176-0DFF-2CBA-9D25-CEADB6EAECF4}"/>
              </a:ext>
            </a:extLst>
          </p:cNvPr>
          <p:cNvGrpSpPr/>
          <p:nvPr/>
        </p:nvGrpSpPr>
        <p:grpSpPr>
          <a:xfrm>
            <a:off x="2342287" y="5361288"/>
            <a:ext cx="1064611" cy="875817"/>
            <a:chOff x="1782813" y="5422473"/>
            <a:chExt cx="1064611" cy="8758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F61CEC5-0C2E-8B39-DEED-E71B60E5EC0C}"/>
                    </a:ext>
                  </a:extLst>
                </p:cNvPr>
                <p:cNvSpPr txBox="1"/>
                <p:nvPr/>
              </p:nvSpPr>
              <p:spPr>
                <a:xfrm>
                  <a:off x="1782813" y="5422473"/>
                  <a:ext cx="1040220" cy="5372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F61CEC5-0C2E-8B39-DEED-E71B60E5E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813" y="5422473"/>
                  <a:ext cx="1040220" cy="5372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86B35-DF88-D2AA-6BF1-B8A4ED01DE9A}"/>
                </a:ext>
              </a:extLst>
            </p:cNvPr>
            <p:cNvSpPr txBox="1"/>
            <p:nvPr/>
          </p:nvSpPr>
          <p:spPr>
            <a:xfrm>
              <a:off x="2187856" y="5959736"/>
              <a:ext cx="659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(2,1)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B1ABA7-1D03-7BE6-4783-DD0E7FF64DA1}"/>
              </a:ext>
            </a:extLst>
          </p:cNvPr>
          <p:cNvGrpSpPr/>
          <p:nvPr/>
        </p:nvGrpSpPr>
        <p:grpSpPr>
          <a:xfrm>
            <a:off x="5742909" y="5361288"/>
            <a:ext cx="1279581" cy="560329"/>
            <a:chOff x="5183435" y="5381031"/>
            <a:chExt cx="1279581" cy="56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FE2097-AA17-45F3-CFAD-35AD5EDF5582}"/>
                    </a:ext>
                  </a:extLst>
                </p:cNvPr>
                <p:cNvSpPr txBox="1"/>
                <p:nvPr/>
              </p:nvSpPr>
              <p:spPr>
                <a:xfrm>
                  <a:off x="5183435" y="5381031"/>
                  <a:ext cx="1279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FE2097-AA17-45F3-CFAD-35AD5EDF55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435" y="5381031"/>
                  <a:ext cx="12795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38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3BB636-76BF-CFC1-8A96-FD1A08C28ED3}"/>
                    </a:ext>
                  </a:extLst>
                </p:cNvPr>
                <p:cNvSpPr txBox="1"/>
                <p:nvPr/>
              </p:nvSpPr>
              <p:spPr>
                <a:xfrm>
                  <a:off x="5186095" y="5664361"/>
                  <a:ext cx="12742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3BB636-76BF-CFC1-8A96-FD1A08C28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095" y="5664361"/>
                  <a:ext cx="127425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9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56C069-60EC-4BD2-AA62-FE58C36AD105}"/>
              </a:ext>
            </a:extLst>
          </p:cNvPr>
          <p:cNvGrpSpPr/>
          <p:nvPr/>
        </p:nvGrpSpPr>
        <p:grpSpPr>
          <a:xfrm>
            <a:off x="3815373" y="5361288"/>
            <a:ext cx="1494671" cy="942399"/>
            <a:chOff x="3091786" y="5361288"/>
            <a:chExt cx="1494671" cy="9423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8A3ABFB-49A4-14CD-2FD3-58AD063CE746}"/>
                </a:ext>
              </a:extLst>
            </p:cNvPr>
            <p:cNvGrpSpPr/>
            <p:nvPr/>
          </p:nvGrpSpPr>
          <p:grpSpPr>
            <a:xfrm>
              <a:off x="3091786" y="5361288"/>
              <a:ext cx="1494671" cy="648488"/>
              <a:chOff x="3077329" y="5473364"/>
              <a:chExt cx="1494671" cy="6484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CB8A095-829E-35D5-665E-679408D9CC3C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331" y="5473364"/>
                    <a:ext cx="149466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CB8A095-829E-35D5-665E-679408D9CC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7331" y="5473364"/>
                    <a:ext cx="149466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3B884C-400B-5A21-CA10-8A702A4DC666}"/>
                      </a:ext>
                    </a:extLst>
                  </p:cNvPr>
                  <p:cNvSpPr txBox="1"/>
                  <p:nvPr/>
                </p:nvSpPr>
                <p:spPr>
                  <a:xfrm>
                    <a:off x="3077329" y="5752520"/>
                    <a:ext cx="149466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3B884C-400B-5A21-CA10-8A702A4DC6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7329" y="5752520"/>
                    <a:ext cx="149466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336C7E-4917-82F3-0822-85CEF94DB79B}"/>
                </a:ext>
              </a:extLst>
            </p:cNvPr>
            <p:cNvSpPr txBox="1"/>
            <p:nvPr/>
          </p:nvSpPr>
          <p:spPr>
            <a:xfrm>
              <a:off x="3904832" y="5965133"/>
              <a:ext cx="5953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(1,)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E1B16F9-11E8-7873-FAED-B4E9FF7BD13A}"/>
              </a:ext>
            </a:extLst>
          </p:cNvPr>
          <p:cNvSpPr/>
          <p:nvPr/>
        </p:nvSpPr>
        <p:spPr>
          <a:xfrm>
            <a:off x="4322717" y="3387247"/>
            <a:ext cx="788929" cy="227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94FD11-A78B-DA73-A105-55B89F6E0CAD}"/>
              </a:ext>
            </a:extLst>
          </p:cNvPr>
          <p:cNvSpPr/>
          <p:nvPr/>
        </p:nvSpPr>
        <p:spPr>
          <a:xfrm>
            <a:off x="5375578" y="3387247"/>
            <a:ext cx="788929" cy="227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B5A1D1-0126-9A04-577F-C14D6E68AAB8}"/>
              </a:ext>
            </a:extLst>
          </p:cNvPr>
          <p:cNvSpPr txBox="1"/>
          <p:nvPr/>
        </p:nvSpPr>
        <p:spPr>
          <a:xfrm>
            <a:off x="865252" y="5380358"/>
            <a:ext cx="144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7030A0"/>
                </a:solidFill>
              </a:rPr>
              <a:t>An array of vectors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7CD551-CF79-C45A-AAF3-361B5B1263F9}"/>
              </a:ext>
            </a:extLst>
          </p:cNvPr>
          <p:cNvSpPr txBox="1"/>
          <p:nvPr/>
        </p:nvSpPr>
        <p:spPr>
          <a:xfrm>
            <a:off x="5951274" y="6160681"/>
            <a:ext cx="591492" cy="3385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Row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3EF4AB-E561-BBC1-9245-3D6FCFA6F193}"/>
              </a:ext>
            </a:extLst>
          </p:cNvPr>
          <p:cNvCxnSpPr>
            <a:cxnSpLocks/>
          </p:cNvCxnSpPr>
          <p:nvPr/>
        </p:nvCxnSpPr>
        <p:spPr>
          <a:xfrm flipV="1">
            <a:off x="6561572" y="5882765"/>
            <a:ext cx="0" cy="45090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8EEB30-9510-9D44-45EF-520529FF3677}"/>
              </a:ext>
            </a:extLst>
          </p:cNvPr>
          <p:cNvCxnSpPr>
            <a:cxnSpLocks/>
          </p:cNvCxnSpPr>
          <p:nvPr/>
        </p:nvCxnSpPr>
        <p:spPr>
          <a:xfrm flipV="1">
            <a:off x="6844122" y="5882765"/>
            <a:ext cx="0" cy="45090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CE64F1F-D713-6309-C15F-7020A70B5042}"/>
              </a:ext>
            </a:extLst>
          </p:cNvPr>
          <p:cNvSpPr txBox="1"/>
          <p:nvPr/>
        </p:nvSpPr>
        <p:spPr>
          <a:xfrm>
            <a:off x="6868054" y="6160681"/>
            <a:ext cx="875769" cy="3385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3F3028-906D-3488-F72C-FD206D2A07BD}"/>
                  </a:ext>
                </a:extLst>
              </p:cNvPr>
              <p:cNvSpPr txBox="1"/>
              <p:nvPr/>
            </p:nvSpPr>
            <p:spPr>
              <a:xfrm>
                <a:off x="3987546" y="6288932"/>
                <a:ext cx="989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3F3028-906D-3488-F72C-FD206D2A0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546" y="6288932"/>
                <a:ext cx="98975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97CA1FB-94F2-4331-E551-C0F12F98A870}"/>
              </a:ext>
            </a:extLst>
          </p:cNvPr>
          <p:cNvGrpSpPr/>
          <p:nvPr/>
        </p:nvGrpSpPr>
        <p:grpSpPr>
          <a:xfrm>
            <a:off x="5566314" y="2595697"/>
            <a:ext cx="1872774" cy="471786"/>
            <a:chOff x="5566314" y="2503410"/>
            <a:chExt cx="1872774" cy="47178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B15CDC3-3588-1C5E-BB8C-FB77BF602A6F}"/>
                </a:ext>
              </a:extLst>
            </p:cNvPr>
            <p:cNvSpPr/>
            <p:nvPr/>
          </p:nvSpPr>
          <p:spPr>
            <a:xfrm>
              <a:off x="5566314" y="2503410"/>
              <a:ext cx="1872774" cy="4717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9A6B7F1-F6C0-2FE8-6503-246C611E73FD}"/>
                    </a:ext>
                  </a:extLst>
                </p:cNvPr>
                <p:cNvSpPr txBox="1"/>
                <p:nvPr/>
              </p:nvSpPr>
              <p:spPr>
                <a:xfrm>
                  <a:off x="5662728" y="2600804"/>
                  <a:ext cx="16799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vs.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9A6B7F1-F6C0-2FE8-6503-246C611E7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728" y="2600804"/>
                  <a:ext cx="167994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623" t="-28889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E74409B-C0BE-8593-E2EE-B4E94F5766F4}"/>
              </a:ext>
            </a:extLst>
          </p:cNvPr>
          <p:cNvSpPr txBox="1"/>
          <p:nvPr/>
        </p:nvSpPr>
        <p:spPr>
          <a:xfrm>
            <a:off x="7295722" y="5844595"/>
            <a:ext cx="139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not</a:t>
            </a:r>
            <a:r>
              <a:rPr lang="en-US" sz="1600" b="1" dirty="0">
                <a:solidFill>
                  <a:srgbClr val="FF0000"/>
                </a:solidFill>
              </a:rPr>
              <a:t> column!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668E30-1178-9555-9C11-5C1F1D442F2D}"/>
              </a:ext>
            </a:extLst>
          </p:cNvPr>
          <p:cNvSpPr txBox="1"/>
          <p:nvPr/>
        </p:nvSpPr>
        <p:spPr>
          <a:xfrm>
            <a:off x="5915125" y="2433050"/>
            <a:ext cx="2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02A8FD-F305-D1D6-780C-505022CEC384}"/>
              </a:ext>
            </a:extLst>
          </p:cNvPr>
          <p:cNvSpPr txBox="1"/>
          <p:nvPr/>
        </p:nvSpPr>
        <p:spPr>
          <a:xfrm>
            <a:off x="8495748" y="5268955"/>
            <a:ext cx="24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8138C0-2FFA-33CC-4674-A80C2D0C054D}"/>
                  </a:ext>
                </a:extLst>
              </p:cNvPr>
              <p:cNvSpPr txBox="1"/>
              <p:nvPr/>
            </p:nvSpPr>
            <p:spPr>
              <a:xfrm>
                <a:off x="7289308" y="5352920"/>
                <a:ext cx="1166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E8138C0-2FFA-33CC-4674-A80C2D0C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308" y="5352920"/>
                <a:ext cx="1166088" cy="276999"/>
              </a:xfrm>
              <a:prstGeom prst="rect">
                <a:avLst/>
              </a:prstGeom>
              <a:blipFill>
                <a:blip r:embed="rId11"/>
                <a:stretch>
                  <a:fillRect l="-261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84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 animBg="1"/>
      <p:bldP spid="48" grpId="0" animBg="1"/>
      <p:bldP spid="49" grpId="0"/>
      <p:bldP spid="55" grpId="0"/>
      <p:bldP spid="12" grpId="0"/>
      <p:bldP spid="43" grpId="0"/>
      <p:bldP spid="4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11DD1-23B1-346F-3074-CA3EE0DF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83" y="1775532"/>
            <a:ext cx="4303570" cy="338372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AA470-4D08-C7F1-17AE-662B4CDF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55BA3-9107-41B3-AFAA-B1CE875A3D4C}"/>
              </a:ext>
            </a:extLst>
          </p:cNvPr>
          <p:cNvSpPr/>
          <p:nvPr/>
        </p:nvSpPr>
        <p:spPr>
          <a:xfrm>
            <a:off x="3308870" y="5797055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7EF35-016E-46CB-BCBD-385DD83515AA}"/>
              </a:ext>
            </a:extLst>
          </p:cNvPr>
          <p:cNvSpPr/>
          <p:nvPr/>
        </p:nvSpPr>
        <p:spPr>
          <a:xfrm>
            <a:off x="3308870" y="2307921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91E301-4F75-4CC2-B9F0-BC81AC5B3614}"/>
              </a:ext>
            </a:extLst>
          </p:cNvPr>
          <p:cNvSpPr/>
          <p:nvPr/>
        </p:nvSpPr>
        <p:spPr>
          <a:xfrm>
            <a:off x="7997993" y="4927927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7998DD-3AD1-4957-9907-A601F79DE55A}"/>
              </a:ext>
            </a:extLst>
          </p:cNvPr>
          <p:cNvSpPr/>
          <p:nvPr/>
        </p:nvSpPr>
        <p:spPr>
          <a:xfrm>
            <a:off x="7993934" y="1793718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90465B9-ADFA-4A11-B0C4-73FE6B6B54E4}"/>
              </a:ext>
            </a:extLst>
          </p:cNvPr>
          <p:cNvCxnSpPr>
            <a:cxnSpLocks/>
            <a:stCxn id="57" idx="3"/>
            <a:endCxn id="59" idx="0"/>
          </p:cNvCxnSpPr>
          <p:nvPr/>
        </p:nvCxnSpPr>
        <p:spPr>
          <a:xfrm flipV="1">
            <a:off x="3505720" y="1793718"/>
            <a:ext cx="4740627" cy="605367"/>
          </a:xfrm>
          <a:prstGeom prst="bentConnector4">
            <a:avLst>
              <a:gd name="adj1" fmla="val 11765"/>
              <a:gd name="adj2" fmla="val 137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65A347-0A29-47FD-9FC2-21B83E38A3B7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3505720" y="5144265"/>
            <a:ext cx="4744686" cy="74395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7CD70-D1E0-A0A6-9B95-7B4DE68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09" y="5409724"/>
            <a:ext cx="1378066" cy="95699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classical Boolean logic gates!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and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6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tensor (</a:t>
            </a:r>
            <a:r>
              <a:rPr lang="en-US" sz="2400" b="1" dirty="0">
                <a:solidFill>
                  <a:srgbClr val="0070C0"/>
                </a:solidFill>
              </a:rPr>
              <a:t>Kronecker</a:t>
            </a:r>
            <a:r>
              <a:rPr lang="en-US" sz="2400" dirty="0"/>
              <a:t>) product combines individual classical bits into a </a:t>
            </a:r>
            <a:r>
              <a:rPr lang="en-US" sz="2400" i="1" dirty="0"/>
              <a:t>separable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state vector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</a:t>
            </a:r>
            <a:r>
              <a:rPr lang="en-US" sz="2000" b="1" dirty="0"/>
              <a:t>4 x 1 </a:t>
            </a:r>
            <a:r>
              <a:rPr lang="en-US" sz="2000" dirty="0"/>
              <a:t>state</a:t>
            </a:r>
            <a:r>
              <a:rPr lang="en-US" sz="2000" b="1" dirty="0"/>
              <a:t> </a:t>
            </a:r>
            <a:r>
              <a:rPr lang="en-US" sz="2000" dirty="0"/>
              <a:t>vector can represent a </a:t>
            </a:r>
            <a:r>
              <a:rPr lang="en-US" sz="2000" b="1" dirty="0"/>
              <a:t>two-bit</a:t>
            </a:r>
            <a:r>
              <a:rPr lang="en-US" sz="2000" dirty="0"/>
              <a:t>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two-bit zero state is not [0,0,0,0] but rather [</a:t>
            </a:r>
            <a:r>
              <a:rPr lang="en-US" sz="2400" b="1" dirty="0"/>
              <a:t>1</a:t>
            </a:r>
            <a:r>
              <a:rPr lang="en-US" sz="2400" dirty="0"/>
              <a:t>,0,0,0]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must think in terms of </a:t>
            </a:r>
            <a:r>
              <a:rPr lang="en-US" sz="2000" b="1" dirty="0"/>
              <a:t>index numbers</a:t>
            </a:r>
            <a:r>
              <a:rPr lang="en-US" sz="2000" dirty="0"/>
              <a:t>, </a:t>
            </a:r>
            <a:r>
              <a:rPr lang="en-US" sz="2000" u="sng" dirty="0"/>
              <a:t>not</a:t>
            </a:r>
            <a:r>
              <a:rPr lang="en-US" sz="2000" dirty="0"/>
              <a:t> </a:t>
            </a:r>
            <a:r>
              <a:rPr lang="en-US" sz="2000" i="1" dirty="0"/>
              <a:t>element</a:t>
            </a:r>
            <a:r>
              <a:rPr lang="en-US" sz="2000" dirty="0"/>
              <a:t>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Zero is a thing, </a:t>
            </a:r>
            <a:r>
              <a:rPr lang="en-US" sz="2000" dirty="0">
                <a:solidFill>
                  <a:srgbClr val="00B050"/>
                </a:solidFill>
              </a:rPr>
              <a:t>zero counts </a:t>
            </a:r>
            <a:r>
              <a:rPr lang="en-US" sz="2000" dirty="0"/>
              <a:t>= the </a:t>
            </a:r>
            <a:r>
              <a:rPr lang="en-US" sz="2000" u="sng" dirty="0"/>
              <a:t>first</a:t>
            </a:r>
            <a:r>
              <a:rPr lang="en-US" sz="2000" dirty="0"/>
              <a:t> element is at </a:t>
            </a:r>
            <a:r>
              <a:rPr lang="en-US" sz="2000" i="1" dirty="0"/>
              <a:t>index</a:t>
            </a:r>
            <a:r>
              <a:rPr lang="en-US" sz="2000" dirty="0"/>
              <a:t> </a:t>
            </a:r>
            <a:r>
              <a:rPr lang="en-US" sz="2000" b="1" dirty="0"/>
              <a:t>zero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Therefore, a zero is [1,0,0,0] because it has a 1 in the </a:t>
            </a:r>
            <a:r>
              <a:rPr lang="en-US" sz="2000" u="sng" dirty="0"/>
              <a:t>first</a:t>
            </a:r>
            <a:r>
              <a:rPr lang="en-US" sz="2000" dirty="0"/>
              <a:t> element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Boolean logic gates as </a:t>
            </a:r>
            <a:r>
              <a:rPr lang="en-US" sz="2400" b="1" dirty="0"/>
              <a:t>2 x 4 </a:t>
            </a:r>
            <a:r>
              <a:rPr lang="en-US" sz="2400" dirty="0"/>
              <a:t>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apply</a:t>
            </a:r>
            <a:r>
              <a:rPr lang="en-US" sz="2000" dirty="0"/>
              <a:t> logic operators to state vectors using </a:t>
            </a:r>
            <a:r>
              <a:rPr lang="en-US" sz="2000" dirty="0">
                <a:solidFill>
                  <a:srgbClr val="FF0000"/>
                </a:solidFill>
              </a:rPr>
              <a:t>matrix multiplication </a:t>
            </a:r>
            <a:r>
              <a:rPr lang="en-US" sz="2000" dirty="0"/>
              <a:t>– we "dot" the gate matrix </a:t>
            </a:r>
            <a:r>
              <a:rPr lang="en-US" sz="2000" i="1" dirty="0">
                <a:ln>
                  <a:solidFill>
                    <a:schemeClr val="tx1"/>
                  </a:solidFill>
                </a:ln>
              </a:rPr>
              <a:t>into</a:t>
            </a:r>
            <a:r>
              <a:rPr lang="en-US" sz="2000" dirty="0"/>
              <a:t> the input </a:t>
            </a:r>
            <a:r>
              <a:rPr lang="en-US" sz="2000" b="1" dirty="0">
                <a:solidFill>
                  <a:srgbClr val="7030A0"/>
                </a:solidFill>
              </a:rPr>
              <a:t>state vector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</a:t>
            </a:r>
            <a:r>
              <a:rPr lang="en-US" sz="2000" b="1" dirty="0"/>
              <a:t>compose</a:t>
            </a:r>
            <a:r>
              <a:rPr lang="en-US" sz="2000" dirty="0"/>
              <a:t> gates by dotting each gate’s action (operator)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octal_converter.ipynb</a:t>
            </a:r>
          </a:p>
          <a:p>
            <a:r>
              <a:rPr lang="en-US" sz="2400" dirty="0"/>
              <a:t>In cell 1, convert the octal number 2323 to base 10 (decimal) by looping, and display both numbers</a:t>
            </a:r>
          </a:p>
          <a:p>
            <a:r>
              <a:rPr lang="en-US" sz="2400" dirty="0"/>
              <a:t>In cell 2, convert the decimal number you calculated in cell 1 back to octal by looping, and display both numbers</a:t>
            </a:r>
          </a:p>
          <a:p>
            <a:r>
              <a:rPr lang="en-US" sz="2400" dirty="0"/>
              <a:t>In cell 3, convert the octal number 2323 to base 10 (decimal) without looping and display both numbers</a:t>
            </a:r>
          </a:p>
          <a:p>
            <a:r>
              <a:rPr lang="en-US" sz="2400" dirty="0"/>
              <a:t>In cell 4, convert the decimal number you calculated in cell 3 back to octal without looping and display both numbers</a:t>
            </a:r>
          </a:p>
          <a:p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19-02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742472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Using </a:t>
            </a:r>
            <a:r>
              <a:rPr lang="en-US" sz="2000" u="sng" dirty="0"/>
              <a:t>only</a:t>
            </a:r>
            <a:r>
              <a:rPr lang="en-US" sz="2000" dirty="0"/>
              <a:t> 1 </a:t>
            </a:r>
            <a:r>
              <a:rPr lang="en-US" sz="2000" b="1" dirty="0">
                <a:solidFill>
                  <a:srgbClr val="7030A0"/>
                </a:solidFill>
              </a:rPr>
              <a:t>OR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AND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XOR </a:t>
            </a:r>
            <a:r>
              <a:rPr lang="en-US" sz="2000" dirty="0"/>
              <a:t>gates, plus five I/O pins, design a </a:t>
            </a:r>
            <a:r>
              <a:rPr lang="en-US" sz="2000" b="1" dirty="0">
                <a:solidFill>
                  <a:srgbClr val="00B050"/>
                </a:solidFill>
              </a:rPr>
              <a:t>FULL ADDER</a:t>
            </a:r>
            <a:r>
              <a:rPr lang="en-US" sz="2000" dirty="0"/>
              <a:t>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circuit has </a:t>
            </a:r>
            <a:r>
              <a:rPr lang="en-US" sz="2000" b="1" dirty="0">
                <a:solidFill>
                  <a:srgbClr val="FF0000"/>
                </a:solidFill>
              </a:rPr>
              <a:t>3 input lines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FF0000"/>
                </a:solidFill>
              </a:rPr>
              <a:t>2 output lines </a:t>
            </a:r>
            <a:r>
              <a:rPr lang="en-US" sz="2000" dirty="0"/>
              <a:t>to indicate the sum and if there needs to be a carry to the next column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to the BNL QIS102 SharePoint site your circuit (.dig)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30" y="1880260"/>
            <a:ext cx="3438165" cy="3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latin typeface="+mn-lt"/>
              </a:rPr>
              <a:t>Task 19-03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majority_vote.ipynb </a:t>
            </a:r>
            <a:r>
              <a:rPr lang="en-US" sz="2400" dirty="0"/>
              <a:t>to simulate the circuit and generate the truth table of the majority vote circuit</a:t>
            </a:r>
          </a:p>
          <a:p>
            <a:r>
              <a:rPr lang="en-US" sz="2400" dirty="0"/>
              <a:t>In Cell 1, declare all the necessary arrays for the Boolean states and logic gates required to simulate all permutations of input and output states</a:t>
            </a:r>
          </a:p>
          <a:p>
            <a:r>
              <a:rPr lang="en-US" sz="2400" dirty="0"/>
              <a:t>In Cell 2, implement the complete classical digital logic  circuit using Numpy matrix algebra functions and display the complete truth table for the circuit</a:t>
            </a:r>
          </a:p>
          <a:p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the current logic state of the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EC108-73D1-5260-677C-44151110A5D9}"/>
              </a:ext>
            </a:extLst>
          </p:cNvPr>
          <p:cNvSpPr/>
          <p:nvPr/>
        </p:nvSpPr>
        <p:spPr>
          <a:xfrm>
            <a:off x="7724182" y="2893737"/>
            <a:ext cx="154575" cy="1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A4F52E9-34C1-7E0E-23A9-FE92722C3AFF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4488755" y="1992709"/>
            <a:ext cx="2236017" cy="4389414"/>
          </a:xfrm>
          <a:prstGeom prst="bentConnector3">
            <a:avLst>
              <a:gd name="adj1" fmla="val 320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7A6E4E8-4485-564D-C1DD-49CFC67F6810}"/>
              </a:ext>
            </a:extLst>
          </p:cNvPr>
          <p:cNvSpPr/>
          <p:nvPr/>
        </p:nvSpPr>
        <p:spPr>
          <a:xfrm>
            <a:off x="3979885" y="1839294"/>
            <a:ext cx="221708" cy="158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base conversion (binary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decimal</a:t>
            </a:r>
            <a:r>
              <a:rPr lang="en-US" sz="2000" baseline="-25000" dirty="0">
                <a:sym typeface="Wingdings" panose="05000000000000000000" pitchFamily="2" charset="2"/>
              </a:rPr>
              <a:t>10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three classical logic gates: </a:t>
            </a:r>
            <a:r>
              <a:rPr lang="en-US" sz="2000" b="1" dirty="0"/>
              <a:t>NOT</a:t>
            </a:r>
            <a:r>
              <a:rPr lang="en-US" sz="2000" dirty="0"/>
              <a:t>, </a:t>
            </a:r>
            <a:r>
              <a:rPr lang="en-US" sz="2000" b="1" dirty="0"/>
              <a:t>AND</a:t>
            </a:r>
            <a:r>
              <a:rPr lang="en-US" sz="2000" dirty="0"/>
              <a:t>, and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Learn how to </a:t>
            </a:r>
            <a:r>
              <a:rPr lang="en-US" sz="2000" u="sng" dirty="0"/>
              <a:t>chain</a:t>
            </a:r>
            <a:r>
              <a:rPr lang="en-US" sz="2000" dirty="0"/>
              <a:t> multiple logic gates </a:t>
            </a:r>
            <a:r>
              <a:rPr lang="en-US" sz="2000" i="1" dirty="0"/>
              <a:t>together</a:t>
            </a:r>
            <a:r>
              <a:rPr lang="en-US" sz="2000" dirty="0"/>
              <a:t> in a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rgbClr val="0070C0"/>
                </a:solidFill>
              </a:rPr>
              <a:t>truth tables </a:t>
            </a:r>
            <a:r>
              <a:rPr lang="en-US" sz="2000" dirty="0"/>
              <a:t>and calculate input &amp; output states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Understand how </a:t>
            </a:r>
            <a:r>
              <a:rPr lang="en-US" sz="2000" b="1" dirty="0">
                <a:solidFill>
                  <a:srgbClr val="00B050"/>
                </a:solidFill>
              </a:rPr>
              <a:t>half-adders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full-adders</a:t>
            </a:r>
            <a:r>
              <a:rPr lang="en-US" sz="2000" dirty="0"/>
              <a:t> operate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Appreciate how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counters</a:t>
            </a:r>
            <a:r>
              <a:rPr lang="en-US" sz="2000" dirty="0"/>
              <a:t> are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digital circuits using matrix algebra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 gates via their </a:t>
            </a:r>
            <a:r>
              <a:rPr lang="en-US" sz="2000" i="1" dirty="0"/>
              <a:t>action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Combine multiple inputs using the </a:t>
            </a:r>
            <a:r>
              <a:rPr lang="en-US" sz="2000" b="1" dirty="0"/>
              <a:t>tensor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 of 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Invert both inputs and 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represent a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5297B-F5C4-73F1-7D2E-BAB8A8D192AE}"/>
              </a:ext>
            </a:extLst>
          </p:cNvPr>
          <p:cNvSpPr/>
          <p:nvPr/>
        </p:nvSpPr>
        <p:spPr>
          <a:xfrm>
            <a:off x="4075660" y="2464397"/>
            <a:ext cx="221707" cy="1811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C3C2E-9DA0-9154-6E2D-A02FE9B5BDA9}"/>
              </a:ext>
            </a:extLst>
          </p:cNvPr>
          <p:cNvSpPr/>
          <p:nvPr/>
        </p:nvSpPr>
        <p:spPr>
          <a:xfrm>
            <a:off x="2871787" y="4186238"/>
            <a:ext cx="309719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49A438-C5A9-E1F3-39F8-781C973E92D9}"/>
              </a:ext>
            </a:extLst>
          </p:cNvPr>
          <p:cNvCxnSpPr>
            <a:cxnSpLocks/>
            <a:stCxn id="16" idx="2"/>
            <a:endCxn id="18" idx="2"/>
          </p:cNvCxnSpPr>
          <p:nvPr/>
        </p:nvCxnSpPr>
        <p:spPr>
          <a:xfrm rot="5400000">
            <a:off x="5646372" y="1289084"/>
            <a:ext cx="573250" cy="5812700"/>
          </a:xfrm>
          <a:prstGeom prst="bentConnector3">
            <a:avLst>
              <a:gd name="adj1" fmla="val 2743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8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6079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785" y="365126"/>
            <a:ext cx="80784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memory with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2400C-2767-FB33-F76B-71C1C4C388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7" y="1622930"/>
            <a:ext cx="8433426" cy="4433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Oracle Java Standard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1108543" y="5235069"/>
            <a:ext cx="502900" cy="333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1732351" y="5235070"/>
            <a:ext cx="696055" cy="333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3140438" y="2218545"/>
            <a:ext cx="554636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2571750" y="1559246"/>
            <a:ext cx="400050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https://github.com/hneemann/Digital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616970"/>
            <a:ext cx="3372788" cy="1405328"/>
          </a:xfrm>
          <a:prstGeom prst="wedgeRoundRectCallout">
            <a:avLst>
              <a:gd name="adj1" fmla="val -77135"/>
              <a:gd name="adj2" fmla="val 37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the ZIP file contents into your $HOME 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064C10-92F5-505C-1FCA-A4C1322F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4642065"/>
            <a:ext cx="7419048" cy="1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" y="1569433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85218" y="3475287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84" y="2202581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5183578" y="3959427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CB5D-48DF-09C2-FAC4-AB39FB9CDCFA}"/>
              </a:ext>
            </a:extLst>
          </p:cNvPr>
          <p:cNvSpPr/>
          <p:nvPr/>
        </p:nvSpPr>
        <p:spPr>
          <a:xfrm>
            <a:off x="4833806" y="5440904"/>
            <a:ext cx="1859301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2971090" y="31897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6035455" y="325641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FFA63-461B-D18E-CD4A-8F6CAAAD2FC2}"/>
              </a:ext>
            </a:extLst>
          </p:cNvPr>
          <p:cNvGrpSpPr/>
          <p:nvPr/>
        </p:nvGrpSpPr>
        <p:grpSpPr>
          <a:xfrm>
            <a:off x="5022384" y="515542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4989B4-D6D7-96D1-4FA9-AFC906C1D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90473-3325-AC49-BB78-D21ED43096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19B9B-1A85-4102-4314-EA80311F11B9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0CE92-E4AA-3BE8-1687-F0802911CF3D}"/>
              </a:ext>
            </a:extLst>
          </p:cNvPr>
          <p:cNvSpPr/>
          <p:nvPr/>
        </p:nvSpPr>
        <p:spPr>
          <a:xfrm>
            <a:off x="3327885" y="1848086"/>
            <a:ext cx="641660" cy="259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69ED01-D7E4-E65E-784E-DFDB3000A8D3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55357" y="1805218"/>
            <a:ext cx="129660" cy="21539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2396" y="1858264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8CD3C-5FD7-0479-483F-D1ED3F2BCD58}"/>
              </a:ext>
            </a:extLst>
          </p:cNvPr>
          <p:cNvSpPr/>
          <p:nvPr/>
        </p:nvSpPr>
        <p:spPr>
          <a:xfrm>
            <a:off x="3327884" y="3297563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C820BDB-2AA4-62CD-0879-E1EF34AD030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3327884" y="1939097"/>
            <a:ext cx="89109" cy="1439299"/>
          </a:xfrm>
          <a:prstGeom prst="bentConnector5">
            <a:avLst>
              <a:gd name="adj1" fmla="val -256540"/>
              <a:gd name="adj2" fmla="val 50000"/>
              <a:gd name="adj3" fmla="val 3565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097B5-5FE1-00C3-216B-FC06C0A4BC64}"/>
              </a:ext>
            </a:extLst>
          </p:cNvPr>
          <p:cNvSpPr/>
          <p:nvPr/>
        </p:nvSpPr>
        <p:spPr>
          <a:xfrm>
            <a:off x="2805190" y="1852675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AAAA8-DF1E-A10A-1925-A8D4630BBF83}"/>
              </a:ext>
            </a:extLst>
          </p:cNvPr>
          <p:cNvSpPr/>
          <p:nvPr/>
        </p:nvSpPr>
        <p:spPr>
          <a:xfrm>
            <a:off x="3327884" y="2331244"/>
            <a:ext cx="614597" cy="2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5DB707-8258-09AA-C40C-8B3D7326B3E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27884" y="1933508"/>
            <a:ext cx="91903" cy="531923"/>
          </a:xfrm>
          <a:prstGeom prst="bentConnector5">
            <a:avLst>
              <a:gd name="adj1" fmla="val -248741"/>
              <a:gd name="adj2" fmla="val 44985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121B1C-A7A4-4E8A-BB71-D10AA2E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" y="1528345"/>
            <a:ext cx="4838398" cy="246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23685-84AF-4C31-A7E7-29DBAF2E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873679" y="23248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7112286" y="263881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45662" y="345148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317630" y="395391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571290" y="44197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7410262" y="457807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B6E9A-F561-44AE-9BC0-AA66F41E0782}"/>
              </a:ext>
            </a:extLst>
          </p:cNvPr>
          <p:cNvGrpSpPr/>
          <p:nvPr/>
        </p:nvGrpSpPr>
        <p:grpSpPr>
          <a:xfrm>
            <a:off x="7201294" y="474613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5632B-DDC4-4F32-AFC8-C3B54FC927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9D8AC0-42A2-471C-8C08-A901CFDB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86363" y="6084641"/>
            <a:ext cx="2307431" cy="1489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B467E-48B8-71A3-EE8F-3F54E3B35970}"/>
              </a:ext>
            </a:extLst>
          </p:cNvPr>
          <p:cNvSpPr/>
          <p:nvPr/>
        </p:nvSpPr>
        <p:spPr>
          <a:xfrm>
            <a:off x="2805190" y="1981144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EB352-97D2-F16A-93D1-B09A573E7341}"/>
              </a:ext>
            </a:extLst>
          </p:cNvPr>
          <p:cNvSpPr/>
          <p:nvPr/>
        </p:nvSpPr>
        <p:spPr>
          <a:xfrm>
            <a:off x="3327884" y="2281238"/>
            <a:ext cx="61459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8DB73A-31C8-A626-A7CE-1597DEAF74A9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16200000" flipH="1">
            <a:off x="3105728" y="2149569"/>
            <a:ext cx="228917" cy="21539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C5EB2-5A49-9CBF-3D47-F3CF2718682F}"/>
              </a:ext>
            </a:extLst>
          </p:cNvPr>
          <p:cNvSpPr/>
          <p:nvPr/>
        </p:nvSpPr>
        <p:spPr>
          <a:xfrm flipV="1">
            <a:off x="2805191" y="1984588"/>
            <a:ext cx="395210" cy="139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C5D95-208A-CDC8-CC1E-CD70C31BCF8B}"/>
              </a:ext>
            </a:extLst>
          </p:cNvPr>
          <p:cNvSpPr/>
          <p:nvPr/>
        </p:nvSpPr>
        <p:spPr>
          <a:xfrm>
            <a:off x="3344553" y="1984590"/>
            <a:ext cx="646422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6EC94C9-599D-4AFD-E775-4BD975A513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3335279" y="1652105"/>
            <a:ext cx="2" cy="664968"/>
          </a:xfrm>
          <a:prstGeom prst="bentConnector3">
            <a:avLst>
              <a:gd name="adj1" fmla="val -114300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832AC-C69B-F231-39FF-5977CF6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3" y="1537542"/>
            <a:ext cx="4862562" cy="2397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9EBF20-B7BD-437E-B267-8BD4491E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7116218" y="230567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972617" y="27971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992236" y="29534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797314" y="3290851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08387" y="344479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235752" y="392354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71373" y="5267679"/>
            <a:ext cx="2365283" cy="1710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35C13A-261E-4DAE-4291-2A57E76E69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19" y="1671857"/>
            <a:ext cx="5904762" cy="35142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666002" y="263795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426405" y="287670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992042" y="37887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01947" y="401933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1692553" y="4650687"/>
            <a:ext cx="3440570" cy="4542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E646A-8BB8-4CFA-8EFC-435D5815706A}"/>
              </a:ext>
            </a:extLst>
          </p:cNvPr>
          <p:cNvSpPr txBox="1"/>
          <p:nvPr/>
        </p:nvSpPr>
        <p:spPr>
          <a:xfrm>
            <a:off x="1570854" y="5320619"/>
            <a:ext cx="60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Knowing how to represent the decimal numbers </a:t>
            </a:r>
            <a:r>
              <a:rPr lang="en-US" sz="2400" b="1" dirty="0"/>
              <a:t>0</a:t>
            </a:r>
            <a:r>
              <a:rPr lang="en-US" sz="2400" dirty="0"/>
              <a:t> to </a:t>
            </a:r>
            <a:r>
              <a:rPr lang="en-US" sz="2400" b="1" dirty="0"/>
              <a:t>255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FF0000"/>
                </a:solidFill>
              </a:rPr>
              <a:t>binary</a:t>
            </a:r>
            <a:r>
              <a:rPr lang="en-US" sz="2400" dirty="0"/>
              <a:t> (base 2) is very useful in </a:t>
            </a:r>
            <a:r>
              <a:rPr lang="en-US" sz="2400" i="1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99961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C7FD2-6E7B-DABA-D5E0-5E1CBB7B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69" y="2813629"/>
            <a:ext cx="3327547" cy="2373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DE381A-56A1-AD0F-FF50-C67FE9F5F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90" y="2820176"/>
            <a:ext cx="3298927" cy="23526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4BC62F-71AD-4B48-3752-598B3983CEC5}"/>
              </a:ext>
            </a:extLst>
          </p:cNvPr>
          <p:cNvSpPr/>
          <p:nvPr/>
        </p:nvSpPr>
        <p:spPr>
          <a:xfrm>
            <a:off x="2905390" y="2838811"/>
            <a:ext cx="55572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7CDFE-6504-6BB7-C171-283DDC6F7BBF}"/>
              </a:ext>
            </a:extLst>
          </p:cNvPr>
          <p:cNvSpPr/>
          <p:nvPr/>
        </p:nvSpPr>
        <p:spPr>
          <a:xfrm>
            <a:off x="3326902" y="3094449"/>
            <a:ext cx="137356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03AB92-654F-5AFE-EFCC-131D1DC1F579}"/>
              </a:ext>
            </a:extLst>
          </p:cNvPr>
          <p:cNvCxnSpPr>
            <a:stCxn id="3" idx="3"/>
            <a:endCxn id="9" idx="0"/>
          </p:cNvCxnSpPr>
          <p:nvPr/>
        </p:nvCxnSpPr>
        <p:spPr>
          <a:xfrm>
            <a:off x="3461117" y="2936247"/>
            <a:ext cx="552569" cy="15820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the classical </a:t>
            </a:r>
            <a:r>
              <a:rPr lang="en-US" sz="2400" b="1" dirty="0">
                <a:solidFill>
                  <a:srgbClr val="00B050"/>
                </a:solidFill>
              </a:rPr>
              <a:t>bits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and </a:t>
            </a:r>
            <a:r>
              <a:rPr lang="en-US" sz="2400" b="1" dirty="0"/>
              <a:t>1</a:t>
            </a:r>
            <a:r>
              <a:rPr lang="en-US" sz="2400" dirty="0"/>
              <a:t> as (2 x 1) matrices (a column vector boosted one dimension)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represent classical logic </a:t>
            </a:r>
            <a:r>
              <a:rPr lang="en-US" sz="2400" b="1" dirty="0">
                <a:solidFill>
                  <a:srgbClr val="00B050"/>
                </a:solidFill>
              </a:rPr>
              <a:t>gates</a:t>
            </a:r>
            <a:r>
              <a:rPr lang="en-US" sz="2400" dirty="0"/>
              <a:t> as </a:t>
            </a:r>
            <a:r>
              <a:rPr lang="en-US" sz="2400" b="1" dirty="0"/>
              <a:t>matrices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C32A5-DF78-4E58-AF0C-48F14399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2" y="4519583"/>
            <a:ext cx="1763280" cy="111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B001-4843-4D50-98A6-797737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9" y="4519583"/>
            <a:ext cx="2467094" cy="111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FAAF1-1769-43D2-B449-F46D2BD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40" y="4519583"/>
            <a:ext cx="2286429" cy="1115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/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/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apply a </a:t>
            </a:r>
            <a:r>
              <a:rPr lang="en-US" sz="2400" b="1" dirty="0"/>
              <a:t>NOT</a:t>
            </a:r>
            <a:r>
              <a:rPr lang="en-US" sz="2400" dirty="0"/>
              <a:t> gate to </a:t>
            </a:r>
            <a:r>
              <a:rPr lang="en-US" sz="2400" b="1" dirty="0"/>
              <a:t>bit</a:t>
            </a:r>
            <a:r>
              <a:rPr lang="en-US" sz="2400" dirty="0"/>
              <a:t> via matrix </a:t>
            </a:r>
            <a:r>
              <a:rPr lang="en-US" sz="2400" i="1" dirty="0"/>
              <a:t>multiplication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the classical AND and OR gates require </a:t>
            </a:r>
            <a:r>
              <a:rPr lang="en-US" sz="2400" u="sng" dirty="0"/>
              <a:t>two</a:t>
            </a:r>
            <a:r>
              <a:rPr lang="en-US" sz="2400" dirty="0"/>
              <a:t> inputs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Represented as matrices, the AND gate and OR gate each have a shape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4</a:t>
            </a:r>
            <a:r>
              <a:rPr lang="en-US" sz="2000" dirty="0"/>
              <a:t> and therefore must act on a vector of shape </a:t>
            </a:r>
            <a:r>
              <a:rPr lang="en-US" sz="2000" b="1" dirty="0"/>
              <a:t>4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matrix multiplication will produce a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  <a:r>
              <a:rPr lang="en-US" sz="2000" dirty="0"/>
              <a:t>, which is a classic bit vector, matching the fact those two gates each have </a:t>
            </a:r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dirty="0"/>
              <a:t> output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79075-E5ED-4EB5-91D5-027BDF2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89" y="2587827"/>
            <a:ext cx="2276780" cy="123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B30E8-1E24-4B6D-956F-FB1633F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0" y="2587827"/>
            <a:ext cx="2276780" cy="123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1DE9-56C6-40D8-9615-586951B88038}"/>
              </a:ext>
            </a:extLst>
          </p:cNvPr>
          <p:cNvSpPr txBox="1"/>
          <p:nvPr/>
        </p:nvSpPr>
        <p:spPr>
          <a:xfrm>
            <a:off x="1980142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8983E-CBAE-46DC-B8BA-DD7B8325DAE9}"/>
              </a:ext>
            </a:extLst>
          </p:cNvPr>
          <p:cNvSpPr txBox="1"/>
          <p:nvPr/>
        </p:nvSpPr>
        <p:spPr>
          <a:xfrm>
            <a:off x="278682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CA2C-B55D-40CC-9F3E-D5463AA67B9A}"/>
              </a:ext>
            </a:extLst>
          </p:cNvPr>
          <p:cNvSpPr txBox="1"/>
          <p:nvPr/>
        </p:nvSpPr>
        <p:spPr>
          <a:xfrm>
            <a:off x="355048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A3C7-A028-436F-9504-8EBA6E7380DF}"/>
              </a:ext>
            </a:extLst>
          </p:cNvPr>
          <p:cNvSpPr txBox="1"/>
          <p:nvPr/>
        </p:nvSpPr>
        <p:spPr>
          <a:xfrm>
            <a:off x="4988833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FF5F5-A6E5-4F04-ADC8-CC33CBC85CC9}"/>
              </a:ext>
            </a:extLst>
          </p:cNvPr>
          <p:cNvSpPr txBox="1"/>
          <p:nvPr/>
        </p:nvSpPr>
        <p:spPr>
          <a:xfrm>
            <a:off x="579551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299AE-8AAB-4A51-9FA2-2700E6FEE634}"/>
              </a:ext>
            </a:extLst>
          </p:cNvPr>
          <p:cNvSpPr txBox="1"/>
          <p:nvPr/>
        </p:nvSpPr>
        <p:spPr>
          <a:xfrm>
            <a:off x="655917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5D4C4-BA6B-4050-9902-5AAB7E9EC448}"/>
              </a:ext>
            </a:extLst>
          </p:cNvPr>
          <p:cNvSpPr txBox="1"/>
          <p:nvPr/>
        </p:nvSpPr>
        <p:spPr>
          <a:xfrm>
            <a:off x="1980142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7DA01-DEAF-43B3-88CC-5232DBFFC545}"/>
              </a:ext>
            </a:extLst>
          </p:cNvPr>
          <p:cNvSpPr txBox="1"/>
          <p:nvPr/>
        </p:nvSpPr>
        <p:spPr>
          <a:xfrm>
            <a:off x="2657957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63D2-8759-42D4-93A5-5EC6F7957C35}"/>
              </a:ext>
            </a:extLst>
          </p:cNvPr>
          <p:cNvSpPr txBox="1"/>
          <p:nvPr/>
        </p:nvSpPr>
        <p:spPr>
          <a:xfrm>
            <a:off x="3424985" y="3756364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</p:spTree>
    <p:extLst>
      <p:ext uri="{BB962C8B-B14F-4D97-AF65-F5344CB8AC3E}">
        <p14:creationId xmlns:p14="http://schemas.microsoft.com/office/powerpoint/2010/main" val="1622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0" grpId="0"/>
      <p:bldP spid="21" grpId="0"/>
      <p:bldP spid="22" grpId="0"/>
      <p:bldP spid="15" grpId="0"/>
      <p:bldP spid="23" grpId="0"/>
      <p:bldP spid="2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07D38-CE8F-4F1C-906C-4DA68FC0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1427363"/>
            <a:ext cx="3798884" cy="49702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5D072-EEAD-4D5C-BEED-66DF0FDEDF43}"/>
              </a:ext>
            </a:extLst>
          </p:cNvPr>
          <p:cNvSpPr/>
          <p:nvPr/>
        </p:nvSpPr>
        <p:spPr>
          <a:xfrm>
            <a:off x="1047136" y="3775588"/>
            <a:ext cx="272846" cy="29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895C4-6F37-4A49-ABC3-6A47BC00F2B4}"/>
              </a:ext>
            </a:extLst>
          </p:cNvPr>
          <p:cNvSpPr txBox="1"/>
          <p:nvPr/>
        </p:nvSpPr>
        <p:spPr>
          <a:xfrm>
            <a:off x="985984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can be written as the </a:t>
            </a:r>
            <a:r>
              <a:rPr lang="en-US" b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0070C0"/>
                </a:solidFill>
              </a:rPr>
              <a:t>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/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782CBF-5B83-4F4B-93B8-60E17FB25D55}"/>
              </a:ext>
            </a:extLst>
          </p:cNvPr>
          <p:cNvSpPr txBox="1"/>
          <p:nvPr/>
        </p:nvSpPr>
        <p:spPr>
          <a:xfrm>
            <a:off x="5361960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</a:t>
            </a:r>
            <a:r>
              <a:rPr lang="en-US" b="1" dirty="0"/>
              <a:t>cannot</a:t>
            </a:r>
            <a:r>
              <a:rPr lang="en-US" dirty="0"/>
              <a:t> be written as the </a:t>
            </a:r>
            <a:r>
              <a:rPr lang="en-US" i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FF0000"/>
                </a:solidFill>
              </a:rPr>
              <a:t>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/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There are no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that will produce the required vector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blipFill>
                <a:blip r:embed="rId4"/>
                <a:stretch>
                  <a:fillRect l="-496" t="-4717" r="-49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D1E5E7-9267-077A-3BAA-8CD95F3BA1A0}"/>
              </a:ext>
            </a:extLst>
          </p:cNvPr>
          <p:cNvSpPr/>
          <p:nvPr/>
        </p:nvSpPr>
        <p:spPr>
          <a:xfrm>
            <a:off x="7496569" y="2954797"/>
            <a:ext cx="559219" cy="544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0E6C8-70D6-E4E3-A632-F70B0DC47479}"/>
              </a:ext>
            </a:extLst>
          </p:cNvPr>
          <p:cNvSpPr/>
          <p:nvPr/>
        </p:nvSpPr>
        <p:spPr>
          <a:xfrm>
            <a:off x="5398491" y="2954797"/>
            <a:ext cx="208821" cy="5441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67A840-9D94-2CA4-4849-F1E88391A0C7}"/>
                  </a:ext>
                </a:extLst>
              </p:cNvPr>
              <p:cNvSpPr txBox="1"/>
              <p:nvPr/>
            </p:nvSpPr>
            <p:spPr>
              <a:xfrm>
                <a:off x="5945408" y="3648561"/>
                <a:ext cx="1253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67A840-9D94-2CA4-4849-F1E88391A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408" y="3648561"/>
                <a:ext cx="1253420" cy="276999"/>
              </a:xfrm>
              <a:prstGeom prst="rect">
                <a:avLst/>
              </a:prstGeom>
              <a:blipFill>
                <a:blip r:embed="rId5"/>
                <a:stretch>
                  <a:fillRect l="-2427" r="-38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8B26A8-44EF-5938-4F99-F76A6513F2D9}"/>
              </a:ext>
            </a:extLst>
          </p:cNvPr>
          <p:cNvCxnSpPr/>
          <p:nvPr/>
        </p:nvCxnSpPr>
        <p:spPr>
          <a:xfrm>
            <a:off x="5607312" y="2461634"/>
            <a:ext cx="188925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A2C84A-8F0B-E80C-AEEA-F1556D044706}"/>
              </a:ext>
            </a:extLst>
          </p:cNvPr>
          <p:cNvCxnSpPr/>
          <p:nvPr/>
        </p:nvCxnSpPr>
        <p:spPr>
          <a:xfrm>
            <a:off x="5627490" y="3966741"/>
            <a:ext cx="1889257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12" grpId="0"/>
      <p:bldP spid="13" grpId="0"/>
      <p:bldP spid="5" grpId="0" animBg="1"/>
      <p:bldP spid="6" grpId="0" animBg="1"/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429000"/>
            <a:ext cx="5397910" cy="2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62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36"/>
          <a:stretch/>
        </p:blipFill>
        <p:spPr>
          <a:xfrm>
            <a:off x="1297857" y="3333215"/>
            <a:ext cx="818536" cy="247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5D53-71B1-426D-BE3A-9C27F218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44" y="3248807"/>
            <a:ext cx="6341806" cy="256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87D11-0C9B-4DD5-AD60-8132ED2E3FAB}"/>
              </a:ext>
            </a:extLst>
          </p:cNvPr>
          <p:cNvSpPr txBox="1"/>
          <p:nvPr/>
        </p:nvSpPr>
        <p:spPr>
          <a:xfrm>
            <a:off x="1297857" y="4795498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6 x 6</a:t>
            </a:r>
          </a:p>
        </p:txBody>
      </p:sp>
    </p:spTree>
    <p:extLst>
      <p:ext uri="{BB962C8B-B14F-4D97-AF65-F5344CB8AC3E}">
        <p14:creationId xmlns:p14="http://schemas.microsoft.com/office/powerpoint/2010/main" val="14945520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/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/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/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F70A3EA-B56E-4191-9BC1-AD542E391BA9}"/>
              </a:ext>
            </a:extLst>
          </p:cNvPr>
          <p:cNvGrpSpPr/>
          <p:nvPr/>
        </p:nvGrpSpPr>
        <p:grpSpPr>
          <a:xfrm>
            <a:off x="3497826" y="1398216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7A7C86-636A-41AD-A9D6-093C9B5E4852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CCF1E-EECA-4EE6-91B3-0B28D31D6B61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8BB34-F717-4151-92EA-72131C4051F8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3DAF61-3DBB-439D-823D-AFA8543B066C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720A1B-E2C8-4087-B7B0-F5390DAB7954}"/>
              </a:ext>
            </a:extLst>
          </p:cNvPr>
          <p:cNvGrpSpPr/>
          <p:nvPr/>
        </p:nvGrpSpPr>
        <p:grpSpPr>
          <a:xfrm>
            <a:off x="3497826" y="2737337"/>
            <a:ext cx="3929830" cy="1105808"/>
            <a:chOff x="3497826" y="2737337"/>
            <a:chExt cx="3929830" cy="110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/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66E509-0BB6-47B0-8904-88B0A672524B}"/>
                </a:ext>
              </a:extLst>
            </p:cNvPr>
            <p:cNvGrpSpPr/>
            <p:nvPr/>
          </p:nvGrpSpPr>
          <p:grpSpPr>
            <a:xfrm>
              <a:off x="4896465" y="2737337"/>
              <a:ext cx="919316" cy="372213"/>
              <a:chOff x="4896465" y="1398216"/>
              <a:chExt cx="919316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2FE7B8-D0BE-4A34-813B-0BEE15762E40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46B8A-E01A-49F5-9230-D9F422FD8FE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389437-4C59-4C34-A8C5-C636EA207A0E}"/>
                </a:ext>
              </a:extLst>
            </p:cNvPr>
            <p:cNvSpPr txBox="1"/>
            <p:nvPr/>
          </p:nvSpPr>
          <p:spPr>
            <a:xfrm>
              <a:off x="3497826" y="3151910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906E1-E8B7-4589-8E79-C8434DFB636A}"/>
              </a:ext>
            </a:extLst>
          </p:cNvPr>
          <p:cNvGrpSpPr/>
          <p:nvPr/>
        </p:nvGrpSpPr>
        <p:grpSpPr>
          <a:xfrm>
            <a:off x="3497826" y="4067802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3D3375-CE08-422F-AC7F-204FC9C6DB54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72171A-3EF7-4186-A03D-1D8F6AB12B3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E4C76-E14A-4105-8392-C0F5F37AFFE4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EE697-C4EB-42AC-9AFB-AF9C61BCE8A7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741324-63BD-42BA-BA04-91ED146DB826}"/>
              </a:ext>
            </a:extLst>
          </p:cNvPr>
          <p:cNvGrpSpPr/>
          <p:nvPr/>
        </p:nvGrpSpPr>
        <p:grpSpPr>
          <a:xfrm>
            <a:off x="3497825" y="5356998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90BFB-B7E1-487F-82DA-EDD52DBE54FA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B6566B-87A4-4D8A-B9ED-A8A7DF0EF09E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339239-ABE7-4894-B6ED-65CABE0066C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BBFF74-0911-4F8D-9CB5-30D2EDDCB9AB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/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blipFill>
                <a:blip r:embed="rId9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9347AF-5BA1-47DF-8FB5-B7BF21498BC0}"/>
              </a:ext>
            </a:extLst>
          </p:cNvPr>
          <p:cNvCxnSpPr>
            <a:cxnSpLocks/>
          </p:cNvCxnSpPr>
          <p:nvPr/>
        </p:nvCxnSpPr>
        <p:spPr>
          <a:xfrm flipH="1">
            <a:off x="7427656" y="162232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0D50C1-A71E-4BF6-8974-9C2242CBE639}"/>
              </a:ext>
            </a:extLst>
          </p:cNvPr>
          <p:cNvCxnSpPr>
            <a:cxnSpLocks/>
          </p:cNvCxnSpPr>
          <p:nvPr/>
        </p:nvCxnSpPr>
        <p:spPr>
          <a:xfrm flipH="1">
            <a:off x="7427656" y="323481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FB95D6-7AC0-4A40-A4B1-C62E979FA75C}"/>
              </a:ext>
            </a:extLst>
          </p:cNvPr>
          <p:cNvCxnSpPr>
            <a:cxnSpLocks/>
          </p:cNvCxnSpPr>
          <p:nvPr/>
        </p:nvCxnSpPr>
        <p:spPr>
          <a:xfrm flipH="1">
            <a:off x="7427656" y="4832567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04178B-425C-44DD-97B5-881A8EB4ECB9}"/>
              </a:ext>
            </a:extLst>
          </p:cNvPr>
          <p:cNvCxnSpPr>
            <a:cxnSpLocks/>
          </p:cNvCxnSpPr>
          <p:nvPr/>
        </p:nvCxnSpPr>
        <p:spPr>
          <a:xfrm flipH="1">
            <a:off x="7427656" y="6413090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/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/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/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/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EAFA0A-3490-F95F-43D2-1C25BB3C1161}"/>
              </a:ext>
            </a:extLst>
          </p:cNvPr>
          <p:cNvSpPr/>
          <p:nvPr/>
        </p:nvSpPr>
        <p:spPr>
          <a:xfrm>
            <a:off x="4950619" y="1767548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44A66E-3D2F-1876-C721-CF1CE0769F9E}"/>
              </a:ext>
            </a:extLst>
          </p:cNvPr>
          <p:cNvSpPr/>
          <p:nvPr/>
        </p:nvSpPr>
        <p:spPr>
          <a:xfrm>
            <a:off x="5571796" y="1784302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8AC625-0AE1-5A62-A525-E76B7937549A}"/>
              </a:ext>
            </a:extLst>
          </p:cNvPr>
          <p:cNvSpPr/>
          <p:nvPr/>
        </p:nvSpPr>
        <p:spPr>
          <a:xfrm>
            <a:off x="7135234" y="1502564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48B2E-E2F2-CB56-9B90-F5D373F325B5}"/>
              </a:ext>
            </a:extLst>
          </p:cNvPr>
          <p:cNvSpPr/>
          <p:nvPr/>
        </p:nvSpPr>
        <p:spPr>
          <a:xfrm>
            <a:off x="5571796" y="2040131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1137-B418-B9C4-3CDE-07EDB2969E84}"/>
              </a:ext>
            </a:extLst>
          </p:cNvPr>
          <p:cNvSpPr/>
          <p:nvPr/>
        </p:nvSpPr>
        <p:spPr>
          <a:xfrm>
            <a:off x="7135234" y="1770669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81507-FA05-4367-96F2-6F45BC83E107}"/>
              </a:ext>
            </a:extLst>
          </p:cNvPr>
          <p:cNvSpPr/>
          <p:nvPr/>
        </p:nvSpPr>
        <p:spPr>
          <a:xfrm>
            <a:off x="4950618" y="2032723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D096C-B27F-DA55-2AB1-7C45BAD4FEE0}"/>
              </a:ext>
            </a:extLst>
          </p:cNvPr>
          <p:cNvSpPr/>
          <p:nvPr/>
        </p:nvSpPr>
        <p:spPr>
          <a:xfrm>
            <a:off x="7135234" y="2023377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FC944-44E3-1973-2626-13547DC46F81}"/>
              </a:ext>
            </a:extLst>
          </p:cNvPr>
          <p:cNvSpPr/>
          <p:nvPr/>
        </p:nvSpPr>
        <p:spPr>
          <a:xfrm>
            <a:off x="5571796" y="1784301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/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/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/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/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2E9F9B-71D7-FF27-8FCB-48CC978BC2F8}"/>
                  </a:ext>
                </a:extLst>
              </p:cNvPr>
              <p:cNvSpPr txBox="1"/>
              <p:nvPr/>
            </p:nvSpPr>
            <p:spPr>
              <a:xfrm>
                <a:off x="3763082" y="2159668"/>
                <a:ext cx="84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2E9F9B-71D7-FF27-8FCB-48CC978BC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82" y="2159668"/>
                <a:ext cx="84372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520D7-F985-88DF-150A-1F4ABD103CAF}"/>
                  </a:ext>
                </a:extLst>
              </p:cNvPr>
              <p:cNvSpPr txBox="1"/>
              <p:nvPr/>
            </p:nvSpPr>
            <p:spPr>
              <a:xfrm>
                <a:off x="3763082" y="3483931"/>
                <a:ext cx="84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520D7-F985-88DF-150A-1F4ABD103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82" y="3483931"/>
                <a:ext cx="84372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AAD01-716C-BC70-9435-B64768C4F67C}"/>
                  </a:ext>
                </a:extLst>
              </p:cNvPr>
              <p:cNvSpPr txBox="1"/>
              <p:nvPr/>
            </p:nvSpPr>
            <p:spPr>
              <a:xfrm>
                <a:off x="3763082" y="4808194"/>
                <a:ext cx="84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AAD01-716C-BC70-9435-B64768C4F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82" y="4808194"/>
                <a:ext cx="84372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6D605A-8A99-735B-4771-87283A902E51}"/>
                  </a:ext>
                </a:extLst>
              </p:cNvPr>
              <p:cNvSpPr txBox="1"/>
              <p:nvPr/>
            </p:nvSpPr>
            <p:spPr>
              <a:xfrm>
                <a:off x="3763082" y="6132456"/>
                <a:ext cx="843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6D605A-8A99-735B-4771-87283A902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082" y="6132456"/>
                <a:ext cx="84372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49" grpId="0"/>
      <p:bldP spid="50" grpId="0"/>
      <p:bldP spid="51" grpId="0"/>
      <p:bldP spid="5" grpId="0" animBg="1"/>
      <p:bldP spid="5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9" grpId="0"/>
      <p:bldP spid="60" grpId="0"/>
      <p:bldP spid="61" grpId="0"/>
      <p:bldP spid="11" grpId="0"/>
      <p:bldP spid="12" grpId="0"/>
      <p:bldP spid="13" grpId="0"/>
      <p:bldP spid="1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0B61-9C49-4E78-8DAE-20D69D8AD245}"/>
              </a:ext>
            </a:extLst>
          </p:cNvPr>
          <p:cNvGrpSpPr/>
          <p:nvPr/>
        </p:nvGrpSpPr>
        <p:grpSpPr>
          <a:xfrm>
            <a:off x="2607085" y="3582799"/>
            <a:ext cx="3929830" cy="1204265"/>
            <a:chOff x="3497826" y="4067802"/>
            <a:chExt cx="3929830" cy="1204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0C0E5-141A-4AC7-91F5-67D9CBC2D4D4}"/>
                </a:ext>
              </a:extLst>
            </p:cNvPr>
            <p:cNvGrpSpPr/>
            <p:nvPr/>
          </p:nvGrpSpPr>
          <p:grpSpPr>
            <a:xfrm>
              <a:off x="4890473" y="4067802"/>
              <a:ext cx="941801" cy="1204265"/>
              <a:chOff x="4873980" y="1398216"/>
              <a:chExt cx="941801" cy="12042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61AA7D-7926-4C9F-80BE-211471AF2416}"/>
                  </a:ext>
                </a:extLst>
              </p:cNvPr>
              <p:cNvSpPr txBox="1"/>
              <p:nvPr/>
            </p:nvSpPr>
            <p:spPr>
              <a:xfrm>
                <a:off x="4873980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26989-A5E7-44EF-A5DF-51EA6CC5F0B1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1B9061-07B1-029D-6725-E68005147088}"/>
                  </a:ext>
                </a:extLst>
              </p:cNvPr>
              <p:cNvSpPr txBox="1"/>
              <p:nvPr/>
            </p:nvSpPr>
            <p:spPr>
              <a:xfrm>
                <a:off x="4873980" y="2233149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F3155-BCAB-AE95-4217-88C4092E4C32}"/>
                  </a:ext>
                </a:extLst>
              </p:cNvPr>
              <p:cNvSpPr txBox="1"/>
              <p:nvPr/>
            </p:nvSpPr>
            <p:spPr>
              <a:xfrm>
                <a:off x="5506065" y="2230268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30DF2-D71D-4DB1-BB1F-3E5A4FE085CE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∗0+0∗0+0∗1+1∗0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70286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C3D9A3-1F14-050B-2FCF-E832A9E93055}"/>
              </a:ext>
            </a:extLst>
          </p:cNvPr>
          <p:cNvSpPr txBox="1"/>
          <p:nvPr/>
        </p:nvSpPr>
        <p:spPr>
          <a:xfrm>
            <a:off x="1138272" y="4507350"/>
            <a:ext cx="201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</a:rPr>
              <a:t>Matrix then Vector</a:t>
            </a:r>
          </a:p>
        </p:txBody>
      </p:sp>
    </p:spTree>
    <p:extLst>
      <p:ext uri="{BB962C8B-B14F-4D97-AF65-F5344CB8AC3E}">
        <p14:creationId xmlns:p14="http://schemas.microsoft.com/office/powerpoint/2010/main" val="7401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0+1∗0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T)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DA424-710E-48C4-8851-E4B4F623DEAD}"/>
              </a:ext>
            </a:extLst>
          </p:cNvPr>
          <p:cNvGrpSpPr/>
          <p:nvPr/>
        </p:nvGrpSpPr>
        <p:grpSpPr>
          <a:xfrm>
            <a:off x="2607084" y="3557006"/>
            <a:ext cx="3929831" cy="1227011"/>
            <a:chOff x="3497825" y="5356998"/>
            <a:chExt cx="3929831" cy="1227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D14F30-2AF3-416A-BE14-A6F58E8C079C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1227011"/>
              <a:chOff x="4896465" y="1398216"/>
              <a:chExt cx="919316" cy="12270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5B936-92C8-4B33-B670-16A2A7117446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C587BD-02E2-4609-A86B-6901957CDB7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42720-AF21-B49B-85AC-3897EED65351}"/>
                  </a:ext>
                </a:extLst>
              </p:cNvPr>
              <p:cNvSpPr txBox="1"/>
              <p:nvPr/>
            </p:nvSpPr>
            <p:spPr>
              <a:xfrm>
                <a:off x="4896465" y="2255895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DD8C5A-54EC-428A-02B9-AC5E0633D4C8}"/>
                  </a:ext>
                </a:extLst>
              </p:cNvPr>
              <p:cNvSpPr txBox="1"/>
              <p:nvPr/>
            </p:nvSpPr>
            <p:spPr>
              <a:xfrm>
                <a:off x="5506065" y="225301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ED8DD8-9534-4B62-979A-08222E9ECF39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276F2C-FB04-840D-AF0B-ED3B2EBF704C}"/>
              </a:ext>
            </a:extLst>
          </p:cNvPr>
          <p:cNvGrpSpPr/>
          <p:nvPr/>
        </p:nvGrpSpPr>
        <p:grpSpPr>
          <a:xfrm>
            <a:off x="6658075" y="4112843"/>
            <a:ext cx="1286185" cy="647980"/>
            <a:chOff x="7427656" y="5949776"/>
            <a:chExt cx="1286185" cy="6479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F973F1F-D13E-1463-E2C6-8D1D1013A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7656" y="6413090"/>
              <a:ext cx="40373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DA7A688-70BA-D8B8-BAB3-CB6AFBD67B56}"/>
                    </a:ext>
                  </a:extLst>
                </p:cNvPr>
                <p:cNvSpPr txBox="1"/>
                <p:nvPr/>
              </p:nvSpPr>
              <p:spPr>
                <a:xfrm>
                  <a:off x="7831394" y="6228424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dirty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DA7A688-70BA-D8B8-BAB3-CB6AFBD67B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394" y="6228424"/>
                  <a:ext cx="5143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9AD17A-9559-CE0D-1F6A-4C50CBDF533B}"/>
                    </a:ext>
                  </a:extLst>
                </p:cNvPr>
                <p:cNvSpPr txBox="1"/>
                <p:nvPr/>
              </p:nvSpPr>
              <p:spPr>
                <a:xfrm>
                  <a:off x="7517479" y="5949776"/>
                  <a:ext cx="1196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sub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b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9AD17A-9559-CE0D-1F6A-4C50CBDF5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7479" y="5949776"/>
                  <a:ext cx="1196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1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5C31F-D147-43C3-842D-B7740AFAEE79}"/>
              </a:ext>
            </a:extLst>
          </p:cNvPr>
          <p:cNvGrpSpPr/>
          <p:nvPr/>
        </p:nvGrpSpPr>
        <p:grpSpPr>
          <a:xfrm>
            <a:off x="2607084" y="3582799"/>
            <a:ext cx="3929830" cy="1208319"/>
            <a:chOff x="3497826" y="1398216"/>
            <a:chExt cx="3929830" cy="1208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8D36B-7ECE-4A09-BF94-559FBC9DD0B1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1208319"/>
              <a:chOff x="4896465" y="1398216"/>
              <a:chExt cx="919316" cy="120831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CCEBED-AAE4-485B-A1F4-1652CC9F4DF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F123F-05FB-4612-81D5-2154179BFEB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C06BE7-1DC7-D117-C1FA-6BD2D3AD1F6F}"/>
                  </a:ext>
                </a:extLst>
              </p:cNvPr>
              <p:cNvSpPr txBox="1"/>
              <p:nvPr/>
            </p:nvSpPr>
            <p:spPr>
              <a:xfrm>
                <a:off x="4896465" y="223720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159BF-A3E5-FA87-98FE-E2A3BD69C7A3}"/>
                  </a:ext>
                </a:extLst>
              </p:cNvPr>
              <p:cNvSpPr txBox="1"/>
              <p:nvPr/>
            </p:nvSpPr>
            <p:spPr>
              <a:xfrm>
                <a:off x="5506065" y="2234322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5F277-D6C7-478A-84C6-2AC67D54B383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∗1+1∗0+1∗0+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2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(F,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∗0+0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408E94-76C7-42C7-B4DF-65B667818C0B}"/>
              </a:ext>
            </a:extLst>
          </p:cNvPr>
          <p:cNvGrpSpPr/>
          <p:nvPr/>
        </p:nvGrpSpPr>
        <p:grpSpPr>
          <a:xfrm>
            <a:off x="2607085" y="3601725"/>
            <a:ext cx="3929830" cy="1197250"/>
            <a:chOff x="3497826" y="4067802"/>
            <a:chExt cx="3929830" cy="1197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82F77-D285-4ACE-A09F-DF788CAFA343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1197250"/>
              <a:chOff x="4896465" y="1398216"/>
              <a:chExt cx="919316" cy="119725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8CD813-768C-43C6-A8A3-217C6635FCD2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F3289-8A3A-4EDC-98E0-CAB9F59A4C57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4A2F-C376-2914-CB48-627E95C35A2C}"/>
                  </a:ext>
                </a:extLst>
              </p:cNvPr>
              <p:cNvSpPr txBox="1"/>
              <p:nvPr/>
            </p:nvSpPr>
            <p:spPr>
              <a:xfrm>
                <a:off x="4896465" y="222613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521EB0-CCBE-1CE5-9580-174B9D684D90}"/>
                  </a:ext>
                </a:extLst>
              </p:cNvPr>
              <p:cNvSpPr txBox="1"/>
              <p:nvPr/>
            </p:nvSpPr>
            <p:spPr>
              <a:xfrm>
                <a:off x="5506065" y="222325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1AF67-172E-4EF3-8D25-2B43C3B400B6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96A1E3-84F2-505E-CEFD-7DA4C87453A5}"/>
              </a:ext>
            </a:extLst>
          </p:cNvPr>
          <p:cNvGrpSpPr/>
          <p:nvPr/>
        </p:nvGrpSpPr>
        <p:grpSpPr>
          <a:xfrm>
            <a:off x="6596424" y="3857911"/>
            <a:ext cx="1286185" cy="653349"/>
            <a:chOff x="7427656" y="4363884"/>
            <a:chExt cx="1286185" cy="65334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80D8106-2F31-2C51-92CB-6A824D9F6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27656" y="4832567"/>
              <a:ext cx="40373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6DF22B-DBC5-D70F-EF48-1F28F34D4AE7}"/>
                    </a:ext>
                  </a:extLst>
                </p:cNvPr>
                <p:cNvSpPr txBox="1"/>
                <p:nvPr/>
              </p:nvSpPr>
              <p:spPr>
                <a:xfrm>
                  <a:off x="7831394" y="4647901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dirty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A6DF22B-DBC5-D70F-EF48-1F28F34D4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394" y="4647901"/>
                  <a:ext cx="5143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F0D2391-AAB8-26E4-6634-9AABBBA64E10}"/>
                    </a:ext>
                  </a:extLst>
                </p:cNvPr>
                <p:cNvSpPr txBox="1"/>
                <p:nvPr/>
              </p:nvSpPr>
              <p:spPr>
                <a:xfrm>
                  <a:off x="7517479" y="4363884"/>
                  <a:ext cx="119636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b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dirty="0" smtClean="0">
                                <a:ln>
                                  <a:solidFill>
                                    <a:srgbClr val="00B050"/>
                                  </a:solidFill>
                                </a:ln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F0D2391-AAB8-26E4-6634-9AABBBA64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7479" y="4363884"/>
                  <a:ext cx="1196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47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8" ma:contentTypeDescription="Create a new document." ma:contentTypeScope="" ma:versionID="e2fb0d40cef0930655c4a0fe3863a284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ea439c2b02b080dfd24d30ca2c2f5dbf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DCA593-1EBC-4159-92D7-BA5DBBC16E91}"/>
</file>

<file path=customXml/itemProps2.xml><?xml version="1.0" encoding="utf-8"?>
<ds:datastoreItem xmlns:ds="http://schemas.openxmlformats.org/officeDocument/2006/customXml" ds:itemID="{297F8DE4-F775-4513-9E91-1135B567CDBB}"/>
</file>

<file path=customXml/itemProps3.xml><?xml version="1.0" encoding="utf-8"?>
<ds:datastoreItem xmlns:ds="http://schemas.openxmlformats.org/officeDocument/2006/customXml" ds:itemID="{4A662F9C-7DB8-4E02-94AD-339711DB341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8107</TotalTime>
  <Words>3104</Words>
  <Application>Microsoft Office PowerPoint</Application>
  <PresentationFormat>On-screen Show (4:3)</PresentationFormat>
  <Paragraphs>690</Paragraphs>
  <Slides>116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2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19 – Goals</vt:lpstr>
      <vt:lpstr>Base Conversion – Binary to Decimal</vt:lpstr>
      <vt:lpstr>Base Conversion – Decimal to Binary</vt:lpstr>
      <vt:lpstr>Run Cell 1 – base_conversion.ipynb</vt:lpstr>
      <vt:lpstr>Run Cell 2 – base_conversion.ipynb</vt:lpstr>
      <vt:lpstr>Run Cell 3 – base_conversion.ipynb</vt:lpstr>
      <vt:lpstr>George Boole (1815 – 1864)</vt:lpstr>
      <vt:lpstr>Boolean Logic Gates</vt:lpstr>
      <vt:lpstr>Boolean Logic Gates</vt:lpstr>
      <vt:lpstr>Boolean Logic Gates</vt:lpstr>
      <vt:lpstr>NAND and NOR Gates</vt:lpstr>
      <vt:lpstr>Chaining Logic Gates</vt:lpstr>
      <vt:lpstr>Multi-Input Gates</vt:lpstr>
      <vt:lpstr>Wire Overlap vs. Intersection</vt:lpstr>
      <vt:lpstr>XOR Gate</vt:lpstr>
      <vt:lpstr>Truth Tables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Reading 3 bits from a memory with 4 addresses</vt:lpstr>
      <vt:lpstr>A Computer = An Adder with Memory</vt:lpstr>
      <vt:lpstr>Apollo Guidance Computer</vt:lpstr>
      <vt:lpstr>Apollo Guidance Computer</vt:lpstr>
      <vt:lpstr>Digital Logical Simulator</vt:lpstr>
      <vt:lpstr>Install Oracle Java Standard Edition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Draw Bounding Rectangle to Select Wire(s)</vt:lpstr>
      <vt:lpstr>Draw Bounding Rectangle to Select Wire(s)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Boolean Logic Gates As Matrices</vt:lpstr>
      <vt:lpstr>Boolean Logic Gates As Matrices</vt:lpstr>
      <vt:lpstr>Tensor Products</vt:lpstr>
      <vt:lpstr>Tensor Products</vt:lpstr>
      <vt:lpstr>Tensor Products</vt:lpstr>
      <vt:lpstr>Tensor Products</vt:lpstr>
      <vt:lpstr>Tensor Products</vt:lpstr>
      <vt:lpstr>Boolean Logic Gates As Matrices</vt:lpstr>
      <vt:lpstr>Boolean Logic Gates As Matrices</vt:lpstr>
      <vt:lpstr>Boolean Logic Gates As Matrices</vt:lpstr>
      <vt:lpstr>Boolean Logic Gates As Matrices</vt:lpstr>
      <vt:lpstr>Boolean Logic Gates As Matrices</vt:lpstr>
      <vt:lpstr>Run Cell 1 – gate_matrices.ipynb</vt:lpstr>
      <vt:lpstr>Run Cell 2 – gate_matrices.ipynb</vt:lpstr>
      <vt:lpstr>Run Cell 3 – gate_matrices.ipynb</vt:lpstr>
      <vt:lpstr>Run Cell 4 – gate_matrices.ipynb</vt:lpstr>
      <vt:lpstr>Run Cell 5 – gate_matrices.ipynb</vt:lpstr>
      <vt:lpstr>Run Cell 6 – gate_matrices.ipynb</vt:lpstr>
      <vt:lpstr>Simulating a Simple Circuit Using Matrices</vt:lpstr>
      <vt:lpstr>Run Cell 1 – simple_circuit.ipynb</vt:lpstr>
      <vt:lpstr>View Cell 2 – simple_circuit.ipynb</vt:lpstr>
      <vt:lpstr>View Cell 2 – simple_circuit.ipynb</vt:lpstr>
      <vt:lpstr>Run Cell 2 – simple_circuit.ipynb</vt:lpstr>
      <vt:lpstr>Session 19 – Now You Know…</vt:lpstr>
      <vt:lpstr>Session 19 – Now You Know…</vt:lpstr>
      <vt:lpstr>Task 19-01</vt:lpstr>
      <vt:lpstr>Task 19-02</vt:lpstr>
      <vt:lpstr>Task 19-03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922</cp:revision>
  <cp:lastPrinted>2022-06-26T03:17:20Z</cp:lastPrinted>
  <dcterms:created xsi:type="dcterms:W3CDTF">2014-09-21T17:58:26Z</dcterms:created>
  <dcterms:modified xsi:type="dcterms:W3CDTF">2024-06-25T03:37:25Z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